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314" r:id="rId4"/>
    <p:sldId id="313" r:id="rId5"/>
    <p:sldId id="309" r:id="rId6"/>
    <p:sldId id="312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8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45D00-8D7B-4B95-B835-2636480742F5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35FE185-D6B9-48B7-9F96-A134C65DF11E}">
      <dgm:prSet phldrT="[Text]" custT="1"/>
      <dgm:spPr/>
      <dgm:t>
        <a:bodyPr/>
        <a:lstStyle/>
        <a:p>
          <a:pPr algn="ctr"/>
          <a:r>
            <a:rPr lang="en-US" sz="1800" dirty="0"/>
            <a:t>Information Sharing with Chief &amp; Council and Community </a:t>
          </a:r>
        </a:p>
      </dgm:t>
    </dgm:pt>
    <dgm:pt modelId="{20BB5AB7-5043-44C6-B532-A4FE26644EE7}" type="parTrans" cxnId="{B705A543-552E-4BB8-9AF9-B63FEC3D6BE9}">
      <dgm:prSet/>
      <dgm:spPr/>
      <dgm:t>
        <a:bodyPr/>
        <a:lstStyle/>
        <a:p>
          <a:pPr algn="ctr"/>
          <a:endParaRPr lang="en-US"/>
        </a:p>
      </dgm:t>
    </dgm:pt>
    <dgm:pt modelId="{D5F44914-3036-467E-A95D-07D3AF77349E}" type="sibTrans" cxnId="{B705A543-552E-4BB8-9AF9-B63FEC3D6BE9}">
      <dgm:prSet/>
      <dgm:spPr/>
      <dgm:t>
        <a:bodyPr/>
        <a:lstStyle/>
        <a:p>
          <a:pPr algn="ctr"/>
          <a:endParaRPr lang="en-US"/>
        </a:p>
      </dgm:t>
    </dgm:pt>
    <dgm:pt modelId="{40299B80-0538-4BFA-9DB8-0F395F3FFE93}">
      <dgm:prSet phldrT="[Text]" custT="1"/>
      <dgm:spPr/>
      <dgm:t>
        <a:bodyPr/>
        <a:lstStyle/>
        <a:p>
          <a:pPr algn="ctr"/>
          <a:r>
            <a:rPr lang="en-US" sz="1800" dirty="0"/>
            <a:t>Chief &amp; Council decide to enact ANCWBL ( through their law-making process; BCR, etc.)</a:t>
          </a:r>
        </a:p>
      </dgm:t>
    </dgm:pt>
    <dgm:pt modelId="{1EB29DF5-0A1C-4C31-A3B7-936E4D0AD8D1}" type="parTrans" cxnId="{D2A69810-7629-490A-8131-23962EF33EA5}">
      <dgm:prSet/>
      <dgm:spPr/>
      <dgm:t>
        <a:bodyPr/>
        <a:lstStyle/>
        <a:p>
          <a:pPr algn="ctr"/>
          <a:endParaRPr lang="en-US"/>
        </a:p>
      </dgm:t>
    </dgm:pt>
    <dgm:pt modelId="{BD23ACCA-CD8C-4A1F-97DC-23C3CA601173}" type="sibTrans" cxnId="{D2A69810-7629-490A-8131-23962EF33EA5}">
      <dgm:prSet/>
      <dgm:spPr/>
      <dgm:t>
        <a:bodyPr/>
        <a:lstStyle/>
        <a:p>
          <a:pPr algn="ctr"/>
          <a:endParaRPr lang="en-US"/>
        </a:p>
      </dgm:t>
    </dgm:pt>
    <dgm:pt modelId="{99BC6D93-C082-4CAE-B2AB-94216838E821}">
      <dgm:prSet phldrT="[Text]" custT="1"/>
      <dgm:spPr/>
      <dgm:t>
        <a:bodyPr/>
        <a:lstStyle/>
        <a:p>
          <a:pPr algn="ctr"/>
          <a:r>
            <a:rPr lang="en-US" sz="1800" dirty="0"/>
            <a:t>Koganaawsawin staff work with community to establish; community standards and child &amp; family service </a:t>
          </a:r>
          <a:r>
            <a:rPr lang="en-US" sz="1800" dirty="0" smtClean="0"/>
            <a:t>committee</a:t>
          </a:r>
          <a:endParaRPr lang="en-US" sz="1800" dirty="0"/>
        </a:p>
      </dgm:t>
    </dgm:pt>
    <dgm:pt modelId="{B07B4110-BAAD-417A-BAF0-7D03099FE36F}" type="parTrans" cxnId="{5FBBEE77-A1DE-4B6D-AB66-04FE774EB8F9}">
      <dgm:prSet/>
      <dgm:spPr/>
      <dgm:t>
        <a:bodyPr/>
        <a:lstStyle/>
        <a:p>
          <a:pPr algn="ctr"/>
          <a:endParaRPr lang="en-US"/>
        </a:p>
      </dgm:t>
    </dgm:pt>
    <dgm:pt modelId="{C266692E-40AD-4F2D-B94B-A3146F1463AF}" type="sibTrans" cxnId="{5FBBEE77-A1DE-4B6D-AB66-04FE774EB8F9}">
      <dgm:prSet/>
      <dgm:spPr/>
      <dgm:t>
        <a:bodyPr/>
        <a:lstStyle/>
        <a:p>
          <a:pPr algn="ctr"/>
          <a:endParaRPr lang="en-US"/>
        </a:p>
      </dgm:t>
    </dgm:pt>
    <dgm:pt modelId="{C98CC5E1-8C51-4DF5-9A8C-E79D08355270}">
      <dgm:prSet/>
      <dgm:spPr/>
      <dgm:t>
        <a:bodyPr/>
        <a:lstStyle/>
        <a:p>
          <a:pPr algn="ctr"/>
          <a:endParaRPr lang="en-US"/>
        </a:p>
      </dgm:t>
    </dgm:pt>
    <dgm:pt modelId="{F001A30F-CEC7-48CD-AAC8-A6918C169367}" type="parTrans" cxnId="{192A6A6E-7632-42B6-BF6F-63EB1CDF7F0E}">
      <dgm:prSet/>
      <dgm:spPr/>
      <dgm:t>
        <a:bodyPr/>
        <a:lstStyle/>
        <a:p>
          <a:pPr algn="ctr"/>
          <a:endParaRPr lang="en-US"/>
        </a:p>
      </dgm:t>
    </dgm:pt>
    <dgm:pt modelId="{7D50A0DD-279F-4743-86EC-A798ECD191E0}" type="sibTrans" cxnId="{192A6A6E-7632-42B6-BF6F-63EB1CDF7F0E}">
      <dgm:prSet/>
      <dgm:spPr/>
      <dgm:t>
        <a:bodyPr/>
        <a:lstStyle/>
        <a:p>
          <a:pPr algn="ctr"/>
          <a:endParaRPr lang="en-US"/>
        </a:p>
      </dgm:t>
    </dgm:pt>
    <dgm:pt modelId="{F1602452-0354-4870-A7E5-7BEF267B6286}">
      <dgm:prSet custT="1"/>
      <dgm:spPr/>
      <dgm:t>
        <a:bodyPr/>
        <a:lstStyle/>
        <a:p>
          <a:pPr algn="ctr"/>
          <a:r>
            <a:rPr lang="en-US" sz="1800" dirty="0"/>
            <a:t>Community Agreement will be signed outlining responsibilities of </a:t>
          </a:r>
          <a:r>
            <a:rPr lang="en-US" sz="1800" dirty="0" smtClean="0"/>
            <a:t>Koganaawsawin </a:t>
          </a:r>
          <a:r>
            <a:rPr lang="en-US" sz="1800" dirty="0"/>
            <a:t>and First Nation</a:t>
          </a:r>
        </a:p>
      </dgm:t>
    </dgm:pt>
    <dgm:pt modelId="{BBF0AA6B-646A-43FD-8846-4300CE3D3013}" type="parTrans" cxnId="{A25BD978-D165-4A14-84F6-AEF1AFCDBCC8}">
      <dgm:prSet/>
      <dgm:spPr/>
      <dgm:t>
        <a:bodyPr/>
        <a:lstStyle/>
        <a:p>
          <a:pPr algn="ctr"/>
          <a:endParaRPr lang="en-US"/>
        </a:p>
      </dgm:t>
    </dgm:pt>
    <dgm:pt modelId="{1722DC7E-668D-4B16-A42A-52ED0857960D}" type="sibTrans" cxnId="{A25BD978-D165-4A14-84F6-AEF1AFCDBCC8}">
      <dgm:prSet/>
      <dgm:spPr/>
      <dgm:t>
        <a:bodyPr/>
        <a:lstStyle/>
        <a:p>
          <a:pPr algn="ctr"/>
          <a:endParaRPr lang="en-US"/>
        </a:p>
      </dgm:t>
    </dgm:pt>
    <dgm:pt modelId="{0EA7BE65-EE91-445E-9AD6-4A96A6F17BA2}" type="pres">
      <dgm:prSet presAssocID="{E5245D00-8D7B-4B95-B835-2636480742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A604C-F3E4-4003-9F31-33AD5881C277}" type="pres">
      <dgm:prSet presAssocID="{A35FE185-D6B9-48B7-9F96-A134C65DF11E}" presName="parentLin" presStyleCnt="0"/>
      <dgm:spPr/>
    </dgm:pt>
    <dgm:pt modelId="{096B6360-AFBD-42D1-A1C9-744619AA87D7}" type="pres">
      <dgm:prSet presAssocID="{A35FE185-D6B9-48B7-9F96-A134C65DF11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3D511E2-E840-4D72-9786-5A2FE612F217}" type="pres">
      <dgm:prSet presAssocID="{A35FE185-D6B9-48B7-9F96-A134C65DF11E}" presName="parentText" presStyleLbl="node1" presStyleIdx="0" presStyleCnt="4" custScaleY="4403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7E61A-6F9F-4F66-9A8D-E86C58A55748}" type="pres">
      <dgm:prSet presAssocID="{A35FE185-D6B9-48B7-9F96-A134C65DF11E}" presName="negativeSpace" presStyleCnt="0"/>
      <dgm:spPr/>
    </dgm:pt>
    <dgm:pt modelId="{CDEA4D33-CF06-4EE4-B46D-0330AC1551AF}" type="pres">
      <dgm:prSet presAssocID="{A35FE185-D6B9-48B7-9F96-A134C65DF11E}" presName="childText" presStyleLbl="conFgAcc1" presStyleIdx="0" presStyleCnt="4">
        <dgm:presLayoutVars>
          <dgm:bulletEnabled val="1"/>
        </dgm:presLayoutVars>
      </dgm:prSet>
      <dgm:spPr/>
    </dgm:pt>
    <dgm:pt modelId="{C9987D09-BDAD-4054-837E-40136D6DE7B1}" type="pres">
      <dgm:prSet presAssocID="{D5F44914-3036-467E-A95D-07D3AF77349E}" presName="spaceBetweenRectangles" presStyleCnt="0"/>
      <dgm:spPr/>
    </dgm:pt>
    <dgm:pt modelId="{1D6F6E11-5FB7-4FE8-BE3E-4FB4925B88C4}" type="pres">
      <dgm:prSet presAssocID="{40299B80-0538-4BFA-9DB8-0F395F3FFE93}" presName="parentLin" presStyleCnt="0"/>
      <dgm:spPr/>
    </dgm:pt>
    <dgm:pt modelId="{42B9E560-2FCC-4501-A928-FF84D2A1408B}" type="pres">
      <dgm:prSet presAssocID="{40299B80-0538-4BFA-9DB8-0F395F3FFE9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2F0DD0D-AE35-44A3-867D-7717305B31C5}" type="pres">
      <dgm:prSet presAssocID="{40299B80-0538-4BFA-9DB8-0F395F3FFE93}" presName="parentText" presStyleLbl="node1" presStyleIdx="1" presStyleCnt="4" custScaleY="5200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770DB-81A7-41BD-8A08-6DB5E45D8BED}" type="pres">
      <dgm:prSet presAssocID="{40299B80-0538-4BFA-9DB8-0F395F3FFE93}" presName="negativeSpace" presStyleCnt="0"/>
      <dgm:spPr/>
    </dgm:pt>
    <dgm:pt modelId="{EE38FDD6-C6DD-4F63-A775-AC9A1CA06085}" type="pres">
      <dgm:prSet presAssocID="{40299B80-0538-4BFA-9DB8-0F395F3FFE93}" presName="childText" presStyleLbl="conFgAcc1" presStyleIdx="1" presStyleCnt="4">
        <dgm:presLayoutVars>
          <dgm:bulletEnabled val="1"/>
        </dgm:presLayoutVars>
      </dgm:prSet>
      <dgm:spPr/>
    </dgm:pt>
    <dgm:pt modelId="{C3DCCEB2-6F0C-4FBE-B5EE-C1A52BBF1FCB}" type="pres">
      <dgm:prSet presAssocID="{BD23ACCA-CD8C-4A1F-97DC-23C3CA601173}" presName="spaceBetweenRectangles" presStyleCnt="0"/>
      <dgm:spPr/>
    </dgm:pt>
    <dgm:pt modelId="{4561B9E5-DDCA-4817-814A-854DB8F3055E}" type="pres">
      <dgm:prSet presAssocID="{99BC6D93-C082-4CAE-B2AB-94216838E821}" presName="parentLin" presStyleCnt="0"/>
      <dgm:spPr/>
    </dgm:pt>
    <dgm:pt modelId="{A42FA732-09BB-45D4-A2A6-F98AA5E61049}" type="pres">
      <dgm:prSet presAssocID="{99BC6D93-C082-4CAE-B2AB-94216838E82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24A4DC12-A4B5-46C5-B17A-15263E7874FA}" type="pres">
      <dgm:prSet presAssocID="{99BC6D93-C082-4CAE-B2AB-94216838E821}" presName="parentText" presStyleLbl="node1" presStyleIdx="2" presStyleCnt="4" custScaleY="662737" custLinFactY="300000" custLinFactNeighborX="18887" custLinFactNeighborY="3250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AA2BC-1DB0-4577-9430-89A1D4ECCA60}" type="pres">
      <dgm:prSet presAssocID="{99BC6D93-C082-4CAE-B2AB-94216838E821}" presName="negativeSpace" presStyleCnt="0"/>
      <dgm:spPr/>
    </dgm:pt>
    <dgm:pt modelId="{A8DA63C4-150D-43BC-969E-F49E8F3240B3}" type="pres">
      <dgm:prSet presAssocID="{99BC6D93-C082-4CAE-B2AB-94216838E82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31BF3-2DD7-4CFE-ABFF-EB761DEE26DC}" type="pres">
      <dgm:prSet presAssocID="{C266692E-40AD-4F2D-B94B-A3146F1463AF}" presName="spaceBetweenRectangles" presStyleCnt="0"/>
      <dgm:spPr/>
    </dgm:pt>
    <dgm:pt modelId="{CFA99267-187C-4542-840A-AE4F8AB4283E}" type="pres">
      <dgm:prSet presAssocID="{F1602452-0354-4870-A7E5-7BEF267B6286}" presName="parentLin" presStyleCnt="0"/>
      <dgm:spPr/>
    </dgm:pt>
    <dgm:pt modelId="{04E37354-8CCD-45FF-8D84-EE59A670E5B9}" type="pres">
      <dgm:prSet presAssocID="{F1602452-0354-4870-A7E5-7BEF267B628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8BA4665-64E6-47DD-A931-87665C9C1077}" type="pres">
      <dgm:prSet presAssocID="{F1602452-0354-4870-A7E5-7BEF267B6286}" presName="parentText" presStyleLbl="node1" presStyleIdx="3" presStyleCnt="4" custScaleY="531436" custLinFactY="-319691" custLinFactNeighborX="9443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709A3-5DBC-41E5-8B8F-BA7622F78550}" type="pres">
      <dgm:prSet presAssocID="{F1602452-0354-4870-A7E5-7BEF267B6286}" presName="negativeSpace" presStyleCnt="0"/>
      <dgm:spPr/>
    </dgm:pt>
    <dgm:pt modelId="{92A613F2-D0AC-4F0A-827D-D357400AA6B1}" type="pres">
      <dgm:prSet presAssocID="{F1602452-0354-4870-A7E5-7BEF267B628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25BD978-D165-4A14-84F6-AEF1AFCDBCC8}" srcId="{E5245D00-8D7B-4B95-B835-2636480742F5}" destId="{F1602452-0354-4870-A7E5-7BEF267B6286}" srcOrd="3" destOrd="0" parTransId="{BBF0AA6B-646A-43FD-8846-4300CE3D3013}" sibTransId="{1722DC7E-668D-4B16-A42A-52ED0857960D}"/>
    <dgm:cxn modelId="{C73AB631-86A5-4F18-8563-ADC5F72C5676}" type="presOf" srcId="{A35FE185-D6B9-48B7-9F96-A134C65DF11E}" destId="{096B6360-AFBD-42D1-A1C9-744619AA87D7}" srcOrd="0" destOrd="0" presId="urn:microsoft.com/office/officeart/2005/8/layout/list1"/>
    <dgm:cxn modelId="{B705A543-552E-4BB8-9AF9-B63FEC3D6BE9}" srcId="{E5245D00-8D7B-4B95-B835-2636480742F5}" destId="{A35FE185-D6B9-48B7-9F96-A134C65DF11E}" srcOrd="0" destOrd="0" parTransId="{20BB5AB7-5043-44C6-B532-A4FE26644EE7}" sibTransId="{D5F44914-3036-467E-A95D-07D3AF77349E}"/>
    <dgm:cxn modelId="{5215AB9A-768E-4A3F-9A2F-B3368589DA89}" type="presOf" srcId="{E5245D00-8D7B-4B95-B835-2636480742F5}" destId="{0EA7BE65-EE91-445E-9AD6-4A96A6F17BA2}" srcOrd="0" destOrd="0" presId="urn:microsoft.com/office/officeart/2005/8/layout/list1"/>
    <dgm:cxn modelId="{B25BF6EA-8BB4-476B-A275-4A13CF082458}" type="presOf" srcId="{A35FE185-D6B9-48B7-9F96-A134C65DF11E}" destId="{23D511E2-E840-4D72-9786-5A2FE612F217}" srcOrd="1" destOrd="0" presId="urn:microsoft.com/office/officeart/2005/8/layout/list1"/>
    <dgm:cxn modelId="{289A8F88-4FF1-4DCF-81CE-DAB151B53FDC}" type="presOf" srcId="{40299B80-0538-4BFA-9DB8-0F395F3FFE93}" destId="{42B9E560-2FCC-4501-A928-FF84D2A1408B}" srcOrd="0" destOrd="0" presId="urn:microsoft.com/office/officeart/2005/8/layout/list1"/>
    <dgm:cxn modelId="{5FBBEE77-A1DE-4B6D-AB66-04FE774EB8F9}" srcId="{E5245D00-8D7B-4B95-B835-2636480742F5}" destId="{99BC6D93-C082-4CAE-B2AB-94216838E821}" srcOrd="2" destOrd="0" parTransId="{B07B4110-BAAD-417A-BAF0-7D03099FE36F}" sibTransId="{C266692E-40AD-4F2D-B94B-A3146F1463AF}"/>
    <dgm:cxn modelId="{49E175C2-55C0-49B8-B7A7-F93F9603EBD9}" type="presOf" srcId="{99BC6D93-C082-4CAE-B2AB-94216838E821}" destId="{A42FA732-09BB-45D4-A2A6-F98AA5E61049}" srcOrd="0" destOrd="0" presId="urn:microsoft.com/office/officeart/2005/8/layout/list1"/>
    <dgm:cxn modelId="{5DD0092A-113F-4D05-A6A0-1DF95C52F3D5}" type="presOf" srcId="{99BC6D93-C082-4CAE-B2AB-94216838E821}" destId="{24A4DC12-A4B5-46C5-B17A-15263E7874FA}" srcOrd="1" destOrd="0" presId="urn:microsoft.com/office/officeart/2005/8/layout/list1"/>
    <dgm:cxn modelId="{D2A69810-7629-490A-8131-23962EF33EA5}" srcId="{E5245D00-8D7B-4B95-B835-2636480742F5}" destId="{40299B80-0538-4BFA-9DB8-0F395F3FFE93}" srcOrd="1" destOrd="0" parTransId="{1EB29DF5-0A1C-4C31-A3B7-936E4D0AD8D1}" sibTransId="{BD23ACCA-CD8C-4A1F-97DC-23C3CA601173}"/>
    <dgm:cxn modelId="{6EBE48FD-26BB-4724-BFAD-977496954A86}" type="presOf" srcId="{F1602452-0354-4870-A7E5-7BEF267B6286}" destId="{E8BA4665-64E6-47DD-A931-87665C9C1077}" srcOrd="1" destOrd="0" presId="urn:microsoft.com/office/officeart/2005/8/layout/list1"/>
    <dgm:cxn modelId="{6375787D-811D-474F-939F-EC2DE545B067}" type="presOf" srcId="{C98CC5E1-8C51-4DF5-9A8C-E79D08355270}" destId="{A8DA63C4-150D-43BC-969E-F49E8F3240B3}" srcOrd="0" destOrd="0" presId="urn:microsoft.com/office/officeart/2005/8/layout/list1"/>
    <dgm:cxn modelId="{192A6A6E-7632-42B6-BF6F-63EB1CDF7F0E}" srcId="{99BC6D93-C082-4CAE-B2AB-94216838E821}" destId="{C98CC5E1-8C51-4DF5-9A8C-E79D08355270}" srcOrd="0" destOrd="0" parTransId="{F001A30F-CEC7-48CD-AAC8-A6918C169367}" sibTransId="{7D50A0DD-279F-4743-86EC-A798ECD191E0}"/>
    <dgm:cxn modelId="{DD632849-2476-462A-ADAC-122F15A18D52}" type="presOf" srcId="{40299B80-0538-4BFA-9DB8-0F395F3FFE93}" destId="{42F0DD0D-AE35-44A3-867D-7717305B31C5}" srcOrd="1" destOrd="0" presId="urn:microsoft.com/office/officeart/2005/8/layout/list1"/>
    <dgm:cxn modelId="{B3229889-8DB6-4E59-B889-9B7106F615EF}" type="presOf" srcId="{F1602452-0354-4870-A7E5-7BEF267B6286}" destId="{04E37354-8CCD-45FF-8D84-EE59A670E5B9}" srcOrd="0" destOrd="0" presId="urn:microsoft.com/office/officeart/2005/8/layout/list1"/>
    <dgm:cxn modelId="{1E884E44-1DB4-4982-997B-77B0E8757A26}" type="presParOf" srcId="{0EA7BE65-EE91-445E-9AD6-4A96A6F17BA2}" destId="{736A604C-F3E4-4003-9F31-33AD5881C277}" srcOrd="0" destOrd="0" presId="urn:microsoft.com/office/officeart/2005/8/layout/list1"/>
    <dgm:cxn modelId="{F7CDF260-12B9-422A-92CD-F3FEF2884FD5}" type="presParOf" srcId="{736A604C-F3E4-4003-9F31-33AD5881C277}" destId="{096B6360-AFBD-42D1-A1C9-744619AA87D7}" srcOrd="0" destOrd="0" presId="urn:microsoft.com/office/officeart/2005/8/layout/list1"/>
    <dgm:cxn modelId="{F8FFD858-7599-4A7F-A2B3-F78FBD9766F1}" type="presParOf" srcId="{736A604C-F3E4-4003-9F31-33AD5881C277}" destId="{23D511E2-E840-4D72-9786-5A2FE612F217}" srcOrd="1" destOrd="0" presId="urn:microsoft.com/office/officeart/2005/8/layout/list1"/>
    <dgm:cxn modelId="{93A22273-3876-421E-AB72-24E726BC7A18}" type="presParOf" srcId="{0EA7BE65-EE91-445E-9AD6-4A96A6F17BA2}" destId="{FAC7E61A-6F9F-4F66-9A8D-E86C58A55748}" srcOrd="1" destOrd="0" presId="urn:microsoft.com/office/officeart/2005/8/layout/list1"/>
    <dgm:cxn modelId="{E617A208-3C23-44CF-8337-C413B000C410}" type="presParOf" srcId="{0EA7BE65-EE91-445E-9AD6-4A96A6F17BA2}" destId="{CDEA4D33-CF06-4EE4-B46D-0330AC1551AF}" srcOrd="2" destOrd="0" presId="urn:microsoft.com/office/officeart/2005/8/layout/list1"/>
    <dgm:cxn modelId="{CC8CE75B-46FB-45C1-9982-A9A57A4CA5F4}" type="presParOf" srcId="{0EA7BE65-EE91-445E-9AD6-4A96A6F17BA2}" destId="{C9987D09-BDAD-4054-837E-40136D6DE7B1}" srcOrd="3" destOrd="0" presId="urn:microsoft.com/office/officeart/2005/8/layout/list1"/>
    <dgm:cxn modelId="{530C33A1-A44E-452A-9D5D-1D311774D94B}" type="presParOf" srcId="{0EA7BE65-EE91-445E-9AD6-4A96A6F17BA2}" destId="{1D6F6E11-5FB7-4FE8-BE3E-4FB4925B88C4}" srcOrd="4" destOrd="0" presId="urn:microsoft.com/office/officeart/2005/8/layout/list1"/>
    <dgm:cxn modelId="{330230D1-9562-451B-A22C-53A8A6BB72AF}" type="presParOf" srcId="{1D6F6E11-5FB7-4FE8-BE3E-4FB4925B88C4}" destId="{42B9E560-2FCC-4501-A928-FF84D2A1408B}" srcOrd="0" destOrd="0" presId="urn:microsoft.com/office/officeart/2005/8/layout/list1"/>
    <dgm:cxn modelId="{6A401E93-0F0C-4A54-8894-9557864E102F}" type="presParOf" srcId="{1D6F6E11-5FB7-4FE8-BE3E-4FB4925B88C4}" destId="{42F0DD0D-AE35-44A3-867D-7717305B31C5}" srcOrd="1" destOrd="0" presId="urn:microsoft.com/office/officeart/2005/8/layout/list1"/>
    <dgm:cxn modelId="{B7748654-4923-401C-8F82-B84F7BA1CC89}" type="presParOf" srcId="{0EA7BE65-EE91-445E-9AD6-4A96A6F17BA2}" destId="{254770DB-81A7-41BD-8A08-6DB5E45D8BED}" srcOrd="5" destOrd="0" presId="urn:microsoft.com/office/officeart/2005/8/layout/list1"/>
    <dgm:cxn modelId="{670B86C4-2062-420F-A0B2-467E6F705A6F}" type="presParOf" srcId="{0EA7BE65-EE91-445E-9AD6-4A96A6F17BA2}" destId="{EE38FDD6-C6DD-4F63-A775-AC9A1CA06085}" srcOrd="6" destOrd="0" presId="urn:microsoft.com/office/officeart/2005/8/layout/list1"/>
    <dgm:cxn modelId="{512DA1B5-4DBD-4E21-B832-3A9E43DCCFBE}" type="presParOf" srcId="{0EA7BE65-EE91-445E-9AD6-4A96A6F17BA2}" destId="{C3DCCEB2-6F0C-4FBE-B5EE-C1A52BBF1FCB}" srcOrd="7" destOrd="0" presId="urn:microsoft.com/office/officeart/2005/8/layout/list1"/>
    <dgm:cxn modelId="{56FDF9C4-8D7A-41AD-8737-BB70AE0A5856}" type="presParOf" srcId="{0EA7BE65-EE91-445E-9AD6-4A96A6F17BA2}" destId="{4561B9E5-DDCA-4817-814A-854DB8F3055E}" srcOrd="8" destOrd="0" presId="urn:microsoft.com/office/officeart/2005/8/layout/list1"/>
    <dgm:cxn modelId="{363BDE4F-03DE-481B-A9CA-E8B26551A46C}" type="presParOf" srcId="{4561B9E5-DDCA-4817-814A-854DB8F3055E}" destId="{A42FA732-09BB-45D4-A2A6-F98AA5E61049}" srcOrd="0" destOrd="0" presId="urn:microsoft.com/office/officeart/2005/8/layout/list1"/>
    <dgm:cxn modelId="{69C53AC1-BD25-4051-BE7C-B27AF9A6504B}" type="presParOf" srcId="{4561B9E5-DDCA-4817-814A-854DB8F3055E}" destId="{24A4DC12-A4B5-46C5-B17A-15263E7874FA}" srcOrd="1" destOrd="0" presId="urn:microsoft.com/office/officeart/2005/8/layout/list1"/>
    <dgm:cxn modelId="{1180DB68-B545-4F5D-858D-8F8625B38FCC}" type="presParOf" srcId="{0EA7BE65-EE91-445E-9AD6-4A96A6F17BA2}" destId="{065AA2BC-1DB0-4577-9430-89A1D4ECCA60}" srcOrd="9" destOrd="0" presId="urn:microsoft.com/office/officeart/2005/8/layout/list1"/>
    <dgm:cxn modelId="{E183FDEC-D27F-4422-AAF7-9D0DDE1D99DA}" type="presParOf" srcId="{0EA7BE65-EE91-445E-9AD6-4A96A6F17BA2}" destId="{A8DA63C4-150D-43BC-969E-F49E8F3240B3}" srcOrd="10" destOrd="0" presId="urn:microsoft.com/office/officeart/2005/8/layout/list1"/>
    <dgm:cxn modelId="{B5EC96F1-BF68-4824-8FC7-9E4BFD60DAEB}" type="presParOf" srcId="{0EA7BE65-EE91-445E-9AD6-4A96A6F17BA2}" destId="{B1D31BF3-2DD7-4CFE-ABFF-EB761DEE26DC}" srcOrd="11" destOrd="0" presId="urn:microsoft.com/office/officeart/2005/8/layout/list1"/>
    <dgm:cxn modelId="{61102867-E529-4F49-B2B1-8773BD9D1694}" type="presParOf" srcId="{0EA7BE65-EE91-445E-9AD6-4A96A6F17BA2}" destId="{CFA99267-187C-4542-840A-AE4F8AB4283E}" srcOrd="12" destOrd="0" presId="urn:microsoft.com/office/officeart/2005/8/layout/list1"/>
    <dgm:cxn modelId="{5C87CD73-B584-4527-B43D-5F856AD52F86}" type="presParOf" srcId="{CFA99267-187C-4542-840A-AE4F8AB4283E}" destId="{04E37354-8CCD-45FF-8D84-EE59A670E5B9}" srcOrd="0" destOrd="0" presId="urn:microsoft.com/office/officeart/2005/8/layout/list1"/>
    <dgm:cxn modelId="{608E2ACF-6EC8-4E5F-ABC1-D4C3FB36B5C9}" type="presParOf" srcId="{CFA99267-187C-4542-840A-AE4F8AB4283E}" destId="{E8BA4665-64E6-47DD-A931-87665C9C1077}" srcOrd="1" destOrd="0" presId="urn:microsoft.com/office/officeart/2005/8/layout/list1"/>
    <dgm:cxn modelId="{3E277CD2-A6EC-46C4-A7D1-2F25B47CB319}" type="presParOf" srcId="{0EA7BE65-EE91-445E-9AD6-4A96A6F17BA2}" destId="{EBD709A3-5DBC-41E5-8B8F-BA7622F78550}" srcOrd="13" destOrd="0" presId="urn:microsoft.com/office/officeart/2005/8/layout/list1"/>
    <dgm:cxn modelId="{486DAD18-7A13-4828-92D3-8FAACC3B3E8D}" type="presParOf" srcId="{0EA7BE65-EE91-445E-9AD6-4A96A6F17BA2}" destId="{92A613F2-D0AC-4F0A-827D-D357400AA6B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A4D33-CF06-4EE4-B46D-0330AC1551AF}">
      <dsp:nvSpPr>
        <dsp:cNvPr id="0" name=""/>
        <dsp:cNvSpPr/>
      </dsp:nvSpPr>
      <dsp:spPr>
        <a:xfrm>
          <a:off x="0" y="998891"/>
          <a:ext cx="969264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511E2-E840-4D72-9786-5A2FE612F217}">
      <dsp:nvSpPr>
        <dsp:cNvPr id="0" name=""/>
        <dsp:cNvSpPr/>
      </dsp:nvSpPr>
      <dsp:spPr>
        <a:xfrm>
          <a:off x="484158" y="192350"/>
          <a:ext cx="6778222" cy="909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51" tIns="0" rIns="25645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Information Sharing with Chief &amp; Council and Community </a:t>
          </a:r>
        </a:p>
      </dsp:txBody>
      <dsp:txXfrm>
        <a:off x="528574" y="236766"/>
        <a:ext cx="6689390" cy="821028"/>
      </dsp:txXfrm>
    </dsp:sp>
    <dsp:sp modelId="{EE38FDD6-C6DD-4F63-A775-AC9A1CA06085}">
      <dsp:nvSpPr>
        <dsp:cNvPr id="0" name=""/>
        <dsp:cNvSpPr/>
      </dsp:nvSpPr>
      <dsp:spPr>
        <a:xfrm>
          <a:off x="0" y="2184410"/>
          <a:ext cx="969264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252630"/>
              <a:satOff val="14961"/>
              <a:lumOff val="-48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0DD0D-AE35-44A3-867D-7717305B31C5}">
      <dsp:nvSpPr>
        <dsp:cNvPr id="0" name=""/>
        <dsp:cNvSpPr/>
      </dsp:nvSpPr>
      <dsp:spPr>
        <a:xfrm>
          <a:off x="484158" y="1213091"/>
          <a:ext cx="6778222" cy="1074639"/>
        </a:xfrm>
        <a:prstGeom prst="roundRect">
          <a:avLst/>
        </a:prstGeom>
        <a:solidFill>
          <a:schemeClr val="accent3">
            <a:hueOff val="4252630"/>
            <a:satOff val="14961"/>
            <a:lumOff val="-48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51" tIns="0" rIns="25645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Chief &amp; Council decide to enact ANCWBL ( through their law-making process; BCR, etc.)</a:t>
          </a:r>
        </a:p>
      </dsp:txBody>
      <dsp:txXfrm>
        <a:off x="536618" y="1265551"/>
        <a:ext cx="6673302" cy="969719"/>
      </dsp:txXfrm>
    </dsp:sp>
    <dsp:sp modelId="{A8DA63C4-150D-43BC-969E-F49E8F3240B3}">
      <dsp:nvSpPr>
        <dsp:cNvPr id="0" name=""/>
        <dsp:cNvSpPr/>
      </dsp:nvSpPr>
      <dsp:spPr>
        <a:xfrm>
          <a:off x="0" y="3664770"/>
          <a:ext cx="969264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8505259"/>
              <a:satOff val="29921"/>
              <a:lumOff val="-96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2257" tIns="145796" rIns="752257" bIns="49784" numCol="1" spcCol="1270" anchor="t" anchorCtr="0">
          <a:noAutofit/>
        </a:bodyPr>
        <a:lstStyle/>
        <a:p>
          <a:pPr marL="57150" lvl="1" indent="-57150" algn="ctr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700" kern="1200"/>
        </a:p>
      </dsp:txBody>
      <dsp:txXfrm>
        <a:off x="0" y="3664770"/>
        <a:ext cx="9692640" cy="176400"/>
      </dsp:txXfrm>
    </dsp:sp>
    <dsp:sp modelId="{24A4DC12-A4B5-46C5-B17A-15263E7874FA}">
      <dsp:nvSpPr>
        <dsp:cNvPr id="0" name=""/>
        <dsp:cNvSpPr/>
      </dsp:nvSpPr>
      <dsp:spPr>
        <a:xfrm>
          <a:off x="575601" y="3690201"/>
          <a:ext cx="6778222" cy="1369479"/>
        </a:xfrm>
        <a:prstGeom prst="roundRect">
          <a:avLst/>
        </a:prstGeom>
        <a:solidFill>
          <a:schemeClr val="accent3">
            <a:hueOff val="8505259"/>
            <a:satOff val="29921"/>
            <a:lumOff val="-96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51" tIns="0" rIns="25645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Koganaawsawin staff work with community to establish; community standards and child &amp; family service </a:t>
          </a:r>
          <a:r>
            <a:rPr lang="en-US" sz="1800" kern="1200" dirty="0" smtClean="0"/>
            <a:t>committee</a:t>
          </a:r>
          <a:endParaRPr lang="en-US" sz="1800" kern="1200" dirty="0"/>
        </a:p>
      </dsp:txBody>
      <dsp:txXfrm>
        <a:off x="642453" y="3757053"/>
        <a:ext cx="6644518" cy="1235775"/>
      </dsp:txXfrm>
    </dsp:sp>
    <dsp:sp modelId="{92A613F2-D0AC-4F0A-827D-D357400AA6B1}">
      <dsp:nvSpPr>
        <dsp:cNvPr id="0" name=""/>
        <dsp:cNvSpPr/>
      </dsp:nvSpPr>
      <dsp:spPr>
        <a:xfrm>
          <a:off x="0" y="4873809"/>
          <a:ext cx="969264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2757888"/>
              <a:satOff val="44882"/>
              <a:lumOff val="-1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A4665-64E6-47DD-A931-87665C9C1077}">
      <dsp:nvSpPr>
        <dsp:cNvPr id="0" name=""/>
        <dsp:cNvSpPr/>
      </dsp:nvSpPr>
      <dsp:spPr>
        <a:xfrm>
          <a:off x="529877" y="2391800"/>
          <a:ext cx="6778222" cy="1098159"/>
        </a:xfrm>
        <a:prstGeom prst="roundRect">
          <a:avLst/>
        </a:prstGeom>
        <a:solidFill>
          <a:schemeClr val="accent3">
            <a:hueOff val="12757888"/>
            <a:satOff val="44882"/>
            <a:lumOff val="-1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451" tIns="0" rIns="25645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Community Agreement will be signed outlining responsibilities of </a:t>
          </a:r>
          <a:r>
            <a:rPr lang="en-US" sz="1800" kern="1200" dirty="0" smtClean="0"/>
            <a:t>Koganaawsawin </a:t>
          </a:r>
          <a:r>
            <a:rPr lang="en-US" sz="1800" kern="1200" dirty="0"/>
            <a:t>and First Nation</a:t>
          </a:r>
        </a:p>
      </dsp:txBody>
      <dsp:txXfrm>
        <a:off x="583485" y="2445408"/>
        <a:ext cx="6671006" cy="99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Throughout</a:t>
            </a:r>
            <a:r>
              <a:rPr lang="en-US" baseline="0" dirty="0"/>
              <a:t> the presentation we will answer the 5 W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5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Throughout</a:t>
            </a:r>
            <a:r>
              <a:rPr lang="en-US" baseline="0" dirty="0"/>
              <a:t> the presentation we will answer the 5 W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Throughout</a:t>
            </a:r>
            <a:r>
              <a:rPr lang="en-US" baseline="0" dirty="0"/>
              <a:t> the presentation we will answer the 5 W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7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651760"/>
          </a:xfrm>
        </p:spPr>
        <p:txBody>
          <a:bodyPr>
            <a:normAutofit fontScale="90000"/>
          </a:bodyPr>
          <a:lstStyle/>
          <a:p>
            <a:r>
              <a:rPr lang="en-US" dirty="0"/>
              <a:t>Anishinabek Nation Child Well-Being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0270"/>
            <a:ext cx="9144000" cy="1471730"/>
          </a:xfrm>
        </p:spPr>
        <p:txBody>
          <a:bodyPr/>
          <a:lstStyle/>
          <a:p>
            <a:r>
              <a:rPr lang="en-US" dirty="0"/>
              <a:t>Creating a Healthy &amp; Loving Society for our Children: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Forum on C-92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May 19-20,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2133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Anishinabek </a:t>
            </a:r>
            <a:r>
              <a:rPr lang="en-US" dirty="0"/>
              <a:t>Inherent Jurisdiction 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378369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>
                <a:latin typeface="Century Schoolbook" panose="02040604050505020304" pitchFamily="18" charset="0"/>
              </a:rPr>
              <a:t>Ngo Dwe Waangizid </a:t>
            </a:r>
            <a:r>
              <a:rPr lang="en-US" sz="2400" dirty="0" err="1">
                <a:latin typeface="Century Schoolbook" panose="02040604050505020304" pitchFamily="18" charset="0"/>
              </a:rPr>
              <a:t>Anishinabe</a:t>
            </a:r>
            <a:r>
              <a:rPr lang="en-US" sz="2400" dirty="0">
                <a:latin typeface="Century Schoolbook" panose="02040604050505020304" pitchFamily="18" charset="0"/>
              </a:rPr>
              <a:t> (One Anishinabek Family)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Applies to Anishinabek regardless of residence </a:t>
            </a:r>
          </a:p>
          <a:p>
            <a:r>
              <a:rPr lang="en-US" dirty="0" smtClean="0"/>
              <a:t> </a:t>
            </a:r>
            <a:r>
              <a:rPr lang="en-US" sz="2400" dirty="0"/>
              <a:t>For the Anishinabek First Nations, jurisdiction is the legal power and authority to make laws and regulations for their own members. </a:t>
            </a:r>
            <a:endParaRPr lang="en-US" sz="2400" dirty="0" smtClean="0"/>
          </a:p>
          <a:p>
            <a:r>
              <a:rPr lang="en-US" sz="2400" dirty="0" smtClean="0"/>
              <a:t>Inherent </a:t>
            </a:r>
            <a:r>
              <a:rPr lang="en-US" sz="2400" dirty="0"/>
              <a:t>jurisdiction is not derived from an outside constitutional or statutory authority </a:t>
            </a:r>
            <a:endParaRPr lang="en-US" sz="2400" dirty="0" smtClean="0">
              <a:latin typeface="Century Schoolbook" panose="02040604050505020304" pitchFamily="18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pPr marL="45720" indent="0">
              <a:buNone/>
            </a:pP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Path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Mandate from Anishinabek Nation Grand Council Assembly </a:t>
            </a:r>
          </a:p>
          <a:p>
            <a:r>
              <a:rPr lang="en-US" sz="2400" dirty="0" smtClean="0"/>
              <a:t>Consultation and engagement started in 2007-2008 with all the Anishinabek Nation First Nations.</a:t>
            </a:r>
          </a:p>
          <a:p>
            <a:r>
              <a:rPr lang="en-US" sz="2400" dirty="0" smtClean="0"/>
              <a:t>Sessions were held on First Nations and in urban </a:t>
            </a:r>
            <a:r>
              <a:rPr lang="en-US" sz="2400" dirty="0" err="1" smtClean="0"/>
              <a:t>centres</a:t>
            </a:r>
            <a:r>
              <a:rPr lang="en-US" sz="2400" dirty="0"/>
              <a:t>,</a:t>
            </a:r>
            <a:r>
              <a:rPr lang="en-US" sz="2400" dirty="0" smtClean="0"/>
              <a:t> where our citizens reside.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53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638307"/>
          </a:xfrm>
        </p:spPr>
        <p:txBody>
          <a:bodyPr/>
          <a:lstStyle/>
          <a:p>
            <a:pPr algn="ctr"/>
            <a:r>
              <a:rPr lang="en-US" dirty="0" smtClean="0"/>
              <a:t>Process to Enact ANCWBL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83042715"/>
              </p:ext>
            </p:extLst>
          </p:nvPr>
        </p:nvGraphicFramePr>
        <p:xfrm>
          <a:off x="1524000" y="1386840"/>
          <a:ext cx="9692640" cy="524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152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2133"/>
            <a:ext cx="9144000" cy="1143000"/>
          </a:xfrm>
        </p:spPr>
        <p:txBody>
          <a:bodyPr/>
          <a:lstStyle/>
          <a:p>
            <a:pPr algn="ctr"/>
            <a:r>
              <a:rPr lang="en-CA" dirty="0"/>
              <a:t>Anishinabek System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5709018"/>
          </a:xfrm>
        </p:spPr>
        <p:txBody>
          <a:bodyPr>
            <a:normAutofit/>
          </a:bodyPr>
          <a:lstStyle/>
          <a:p>
            <a:pPr lvl="0"/>
            <a:r>
              <a:rPr lang="en-CA" sz="2400" dirty="0">
                <a:latin typeface="Century Schoolbook" panose="02040604050505020304" pitchFamily="18" charset="0"/>
              </a:rPr>
              <a:t>The Anishinabek Nation Child Well-Being system is comprised of:</a:t>
            </a:r>
          </a:p>
          <a:p>
            <a:pPr lvl="1"/>
            <a:r>
              <a:rPr lang="en-CA" sz="2400" dirty="0">
                <a:latin typeface="Century Schoolbook" panose="02040604050505020304" pitchFamily="18" charset="0"/>
              </a:rPr>
              <a:t>the First Nations that enact this Law:</a:t>
            </a:r>
          </a:p>
          <a:p>
            <a:pPr lvl="1"/>
            <a:r>
              <a:rPr lang="en-CA" sz="2400" dirty="0">
                <a:latin typeface="Century Schoolbook" panose="02040604050505020304" pitchFamily="18" charset="0"/>
              </a:rPr>
              <a:t>the Child Well-Being Agencies;</a:t>
            </a:r>
          </a:p>
          <a:p>
            <a:pPr lvl="1"/>
            <a:r>
              <a:rPr lang="en-CA" sz="2400" dirty="0">
                <a:latin typeface="Century Schoolbook" panose="02040604050505020304" pitchFamily="18" charset="0"/>
              </a:rPr>
              <a:t>the Anishinabek Nation Koganaawsawin; and</a:t>
            </a:r>
          </a:p>
          <a:p>
            <a:pPr lvl="1"/>
            <a:r>
              <a:rPr lang="en-CA" sz="2400" dirty="0">
                <a:latin typeface="Century Schoolbook" panose="02040604050505020304" pitchFamily="18" charset="0"/>
              </a:rPr>
              <a:t>the Children’s Commissioner.</a:t>
            </a:r>
          </a:p>
        </p:txBody>
      </p:sp>
    </p:spTree>
    <p:extLst>
      <p:ext uri="{BB962C8B-B14F-4D97-AF65-F5344CB8AC3E}">
        <p14:creationId xmlns:p14="http://schemas.microsoft.com/office/powerpoint/2010/main" val="336920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240" y="2205623"/>
            <a:ext cx="9144000" cy="41148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Adrienne Pelletier, Director </a:t>
            </a:r>
          </a:p>
          <a:p>
            <a:pPr marL="45720" indent="0">
              <a:buNone/>
            </a:pPr>
            <a:r>
              <a:rPr lang="en-US" dirty="0" smtClean="0"/>
              <a:t>  Adrienne.pelletier@anishinabek.ca</a:t>
            </a:r>
          </a:p>
          <a:p>
            <a:r>
              <a:rPr lang="en-US" dirty="0" smtClean="0"/>
              <a:t>Stan Cloud, Policy Analyst</a:t>
            </a:r>
          </a:p>
          <a:p>
            <a:pPr marL="45720" indent="0">
              <a:buNone/>
            </a:pPr>
            <a:r>
              <a:rPr lang="en-US" dirty="0" smtClean="0"/>
              <a:t>  Stan.cloud@anishinabek.ca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959</TotalTime>
  <Words>263</Words>
  <Application>Microsoft Office PowerPoint</Application>
  <PresentationFormat>Widescreen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Berlin Sans FB</vt:lpstr>
      <vt:lpstr>Century Schoolbook</vt:lpstr>
      <vt:lpstr>Comic Sans MS</vt:lpstr>
      <vt:lpstr>FLOWERS 16X9</vt:lpstr>
      <vt:lpstr>Anishinabek Nation Child Well-Being Law</vt:lpstr>
      <vt:lpstr>Anishinabek Inherent Jurisdiction </vt:lpstr>
      <vt:lpstr>Our Path Forward</vt:lpstr>
      <vt:lpstr>Process to Enact ANCWBL</vt:lpstr>
      <vt:lpstr>Anishinabek System Structures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Education Law</dc:title>
  <dc:creator>Gail Pelletier</dc:creator>
  <cp:lastModifiedBy>Stan Cloud</cp:lastModifiedBy>
  <cp:revision>62</cp:revision>
  <cp:lastPrinted>2018-02-01T18:31:38Z</cp:lastPrinted>
  <dcterms:created xsi:type="dcterms:W3CDTF">2018-02-01T15:33:57Z</dcterms:created>
  <dcterms:modified xsi:type="dcterms:W3CDTF">2021-05-18T19:45:16Z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