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2" r:id="rId2"/>
    <p:sldId id="318" r:id="rId3"/>
    <p:sldId id="446" r:id="rId4"/>
    <p:sldId id="473" r:id="rId5"/>
    <p:sldId id="451" r:id="rId6"/>
    <p:sldId id="474" r:id="rId7"/>
    <p:sldId id="376" r:id="rId8"/>
    <p:sldId id="475" r:id="rId9"/>
    <p:sldId id="476" r:id="rId10"/>
    <p:sldId id="477" r:id="rId11"/>
    <p:sldId id="478" r:id="rId12"/>
    <p:sldId id="482" r:id="rId13"/>
    <p:sldId id="479" r:id="rId14"/>
    <p:sldId id="480" r:id="rId15"/>
    <p:sldId id="481" r:id="rId16"/>
    <p:sldId id="445"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03B"/>
    <a:srgbClr val="C75F09"/>
    <a:srgbClr val="BD9B53"/>
    <a:srgbClr val="B39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2582B-562D-4481-B2FF-4D5B1DA04F08}" v="20" dt="2023-06-13T20:26:47.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7" autoAdjust="0"/>
    <p:restoredTop sz="82332" autoAdjust="0"/>
  </p:normalViewPr>
  <p:slideViewPr>
    <p:cSldViewPr>
      <p:cViewPr varScale="1">
        <p:scale>
          <a:sx n="77" d="100"/>
          <a:sy n="77" d="100"/>
        </p:scale>
        <p:origin x="96" y="4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14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e Stirling" userId="b6dae4a2-1254-42e1-b29a-09ff66462bcc" providerId="ADAL" clId="{9110A144-345B-4A09-9CCA-0337B3A474B0}"/>
    <pc:docChg chg="undo custSel addSld delSld modSld sldOrd">
      <pc:chgData name="Jessie Stirling" userId="b6dae4a2-1254-42e1-b29a-09ff66462bcc" providerId="ADAL" clId="{9110A144-345B-4A09-9CCA-0337B3A474B0}" dt="2022-10-27T16:50:04.938" v="4705" actId="1036"/>
      <pc:docMkLst>
        <pc:docMk/>
      </pc:docMkLst>
      <pc:sldChg chg="del">
        <pc:chgData name="Jessie Stirling" userId="b6dae4a2-1254-42e1-b29a-09ff66462bcc" providerId="ADAL" clId="{9110A144-345B-4A09-9CCA-0337B3A474B0}" dt="2022-10-17T20:01:56.077" v="1" actId="2696"/>
        <pc:sldMkLst>
          <pc:docMk/>
          <pc:sldMk cId="3896474921" sldId="294"/>
        </pc:sldMkLst>
      </pc:sldChg>
      <pc:sldChg chg="del">
        <pc:chgData name="Jessie Stirling" userId="b6dae4a2-1254-42e1-b29a-09ff66462bcc" providerId="ADAL" clId="{9110A144-345B-4A09-9CCA-0337B3A474B0}" dt="2022-10-17T20:01:56.077" v="1" actId="2696"/>
        <pc:sldMkLst>
          <pc:docMk/>
          <pc:sldMk cId="60824884" sldId="295"/>
        </pc:sldMkLst>
      </pc:sldChg>
      <pc:sldChg chg="del">
        <pc:chgData name="Jessie Stirling" userId="b6dae4a2-1254-42e1-b29a-09ff66462bcc" providerId="ADAL" clId="{9110A144-345B-4A09-9CCA-0337B3A474B0}" dt="2022-10-17T20:01:56.077" v="1" actId="2696"/>
        <pc:sldMkLst>
          <pc:docMk/>
          <pc:sldMk cId="908194097" sldId="296"/>
        </pc:sldMkLst>
      </pc:sldChg>
      <pc:sldChg chg="del">
        <pc:chgData name="Jessie Stirling" userId="b6dae4a2-1254-42e1-b29a-09ff66462bcc" providerId="ADAL" clId="{9110A144-345B-4A09-9CCA-0337B3A474B0}" dt="2022-10-17T20:01:56.077" v="1" actId="2696"/>
        <pc:sldMkLst>
          <pc:docMk/>
          <pc:sldMk cId="4127354092" sldId="297"/>
        </pc:sldMkLst>
      </pc:sldChg>
      <pc:sldChg chg="del">
        <pc:chgData name="Jessie Stirling" userId="b6dae4a2-1254-42e1-b29a-09ff66462bcc" providerId="ADAL" clId="{9110A144-345B-4A09-9CCA-0337B3A474B0}" dt="2022-10-17T20:01:56.077" v="1" actId="2696"/>
        <pc:sldMkLst>
          <pc:docMk/>
          <pc:sldMk cId="3211898760" sldId="298"/>
        </pc:sldMkLst>
      </pc:sldChg>
      <pc:sldChg chg="del">
        <pc:chgData name="Jessie Stirling" userId="b6dae4a2-1254-42e1-b29a-09ff66462bcc" providerId="ADAL" clId="{9110A144-345B-4A09-9CCA-0337B3A474B0}" dt="2022-10-17T20:01:56.077" v="1" actId="2696"/>
        <pc:sldMkLst>
          <pc:docMk/>
          <pc:sldMk cId="1985538949" sldId="299"/>
        </pc:sldMkLst>
      </pc:sldChg>
      <pc:sldChg chg="del">
        <pc:chgData name="Jessie Stirling" userId="b6dae4a2-1254-42e1-b29a-09ff66462bcc" providerId="ADAL" clId="{9110A144-345B-4A09-9CCA-0337B3A474B0}" dt="2022-10-17T20:01:56.077" v="1" actId="2696"/>
        <pc:sldMkLst>
          <pc:docMk/>
          <pc:sldMk cId="4275177344" sldId="301"/>
        </pc:sldMkLst>
      </pc:sldChg>
      <pc:sldChg chg="del">
        <pc:chgData name="Jessie Stirling" userId="b6dae4a2-1254-42e1-b29a-09ff66462bcc" providerId="ADAL" clId="{9110A144-345B-4A09-9CCA-0337B3A474B0}" dt="2022-10-17T20:01:56.077" v="1" actId="2696"/>
        <pc:sldMkLst>
          <pc:docMk/>
          <pc:sldMk cId="96645881" sldId="303"/>
        </pc:sldMkLst>
      </pc:sldChg>
      <pc:sldChg chg="del">
        <pc:chgData name="Jessie Stirling" userId="b6dae4a2-1254-42e1-b29a-09ff66462bcc" providerId="ADAL" clId="{9110A144-345B-4A09-9CCA-0337B3A474B0}" dt="2022-10-17T20:01:56.077" v="1" actId="2696"/>
        <pc:sldMkLst>
          <pc:docMk/>
          <pc:sldMk cId="237655266" sldId="304"/>
        </pc:sldMkLst>
      </pc:sldChg>
      <pc:sldChg chg="del">
        <pc:chgData name="Jessie Stirling" userId="b6dae4a2-1254-42e1-b29a-09ff66462bcc" providerId="ADAL" clId="{9110A144-345B-4A09-9CCA-0337B3A474B0}" dt="2022-10-17T20:01:56.077" v="1" actId="2696"/>
        <pc:sldMkLst>
          <pc:docMk/>
          <pc:sldMk cId="1746057070" sldId="305"/>
        </pc:sldMkLst>
      </pc:sldChg>
      <pc:sldChg chg="del">
        <pc:chgData name="Jessie Stirling" userId="b6dae4a2-1254-42e1-b29a-09ff66462bcc" providerId="ADAL" clId="{9110A144-345B-4A09-9CCA-0337B3A474B0}" dt="2022-10-17T20:01:56.077" v="1" actId="2696"/>
        <pc:sldMkLst>
          <pc:docMk/>
          <pc:sldMk cId="1088231008" sldId="306"/>
        </pc:sldMkLst>
      </pc:sldChg>
      <pc:sldChg chg="del">
        <pc:chgData name="Jessie Stirling" userId="b6dae4a2-1254-42e1-b29a-09ff66462bcc" providerId="ADAL" clId="{9110A144-345B-4A09-9CCA-0337B3A474B0}" dt="2022-10-17T20:01:56.077" v="1" actId="2696"/>
        <pc:sldMkLst>
          <pc:docMk/>
          <pc:sldMk cId="2561203388" sldId="307"/>
        </pc:sldMkLst>
      </pc:sldChg>
      <pc:sldChg chg="del">
        <pc:chgData name="Jessie Stirling" userId="b6dae4a2-1254-42e1-b29a-09ff66462bcc" providerId="ADAL" clId="{9110A144-345B-4A09-9CCA-0337B3A474B0}" dt="2022-10-17T20:01:56.077" v="1" actId="2696"/>
        <pc:sldMkLst>
          <pc:docMk/>
          <pc:sldMk cId="2346525092" sldId="309"/>
        </pc:sldMkLst>
      </pc:sldChg>
      <pc:sldChg chg="del">
        <pc:chgData name="Jessie Stirling" userId="b6dae4a2-1254-42e1-b29a-09ff66462bcc" providerId="ADAL" clId="{9110A144-345B-4A09-9CCA-0337B3A474B0}" dt="2022-10-17T20:01:56.077" v="1" actId="2696"/>
        <pc:sldMkLst>
          <pc:docMk/>
          <pc:sldMk cId="779548799" sldId="310"/>
        </pc:sldMkLst>
      </pc:sldChg>
      <pc:sldChg chg="modSp mod ord">
        <pc:chgData name="Jessie Stirling" userId="b6dae4a2-1254-42e1-b29a-09ff66462bcc" providerId="ADAL" clId="{9110A144-345B-4A09-9CCA-0337B3A474B0}" dt="2022-10-18T20:29:37.324" v="2100" actId="13926"/>
        <pc:sldMkLst>
          <pc:docMk/>
          <pc:sldMk cId="1516339611" sldId="318"/>
        </pc:sldMkLst>
        <pc:spChg chg="mod">
          <ac:chgData name="Jessie Stirling" userId="b6dae4a2-1254-42e1-b29a-09ff66462bcc" providerId="ADAL" clId="{9110A144-345B-4A09-9CCA-0337B3A474B0}" dt="2022-10-18T20:29:37.324" v="2100" actId="13926"/>
          <ac:spMkLst>
            <pc:docMk/>
            <pc:sldMk cId="1516339611" sldId="318"/>
            <ac:spMk id="2" creationId="{00000000-0000-0000-0000-000000000000}"/>
          </ac:spMkLst>
        </pc:spChg>
      </pc:sldChg>
      <pc:sldChg chg="del">
        <pc:chgData name="Jessie Stirling" userId="b6dae4a2-1254-42e1-b29a-09ff66462bcc" providerId="ADAL" clId="{9110A144-345B-4A09-9CCA-0337B3A474B0}" dt="2022-10-17T20:01:56.077" v="1" actId="2696"/>
        <pc:sldMkLst>
          <pc:docMk/>
          <pc:sldMk cId="2860612730" sldId="324"/>
        </pc:sldMkLst>
      </pc:sldChg>
      <pc:sldChg chg="ord">
        <pc:chgData name="Jessie Stirling" userId="b6dae4a2-1254-42e1-b29a-09ff66462bcc" providerId="ADAL" clId="{9110A144-345B-4A09-9CCA-0337B3A474B0}" dt="2022-10-17T20:05:07.490" v="11"/>
        <pc:sldMkLst>
          <pc:docMk/>
          <pc:sldMk cId="1443368120" sldId="326"/>
        </pc:sldMkLst>
      </pc:sldChg>
      <pc:sldChg chg="modSp mod modNotesTx">
        <pc:chgData name="Jessie Stirling" userId="b6dae4a2-1254-42e1-b29a-09ff66462bcc" providerId="ADAL" clId="{9110A144-345B-4A09-9CCA-0337B3A474B0}" dt="2022-10-27T16:50:04.938" v="4705" actId="1036"/>
        <pc:sldMkLst>
          <pc:docMk/>
          <pc:sldMk cId="3725980069" sldId="328"/>
        </pc:sldMkLst>
        <pc:spChg chg="mod">
          <ac:chgData name="Jessie Stirling" userId="b6dae4a2-1254-42e1-b29a-09ff66462bcc" providerId="ADAL" clId="{9110A144-345B-4A09-9CCA-0337B3A474B0}" dt="2022-10-27T16:50:04.938" v="4705" actId="1036"/>
          <ac:spMkLst>
            <pc:docMk/>
            <pc:sldMk cId="3725980069" sldId="328"/>
            <ac:spMk id="2" creationId="{00000000-0000-0000-0000-000000000000}"/>
          </ac:spMkLst>
        </pc:spChg>
      </pc:sldChg>
      <pc:sldChg chg="del">
        <pc:chgData name="Jessie Stirling" userId="b6dae4a2-1254-42e1-b29a-09ff66462bcc" providerId="ADAL" clId="{9110A144-345B-4A09-9CCA-0337B3A474B0}" dt="2022-10-17T20:01:56.077" v="1" actId="2696"/>
        <pc:sldMkLst>
          <pc:docMk/>
          <pc:sldMk cId="2103622877" sldId="332"/>
        </pc:sldMkLst>
      </pc:sldChg>
      <pc:sldChg chg="del">
        <pc:chgData name="Jessie Stirling" userId="b6dae4a2-1254-42e1-b29a-09ff66462bcc" providerId="ADAL" clId="{9110A144-345B-4A09-9CCA-0337B3A474B0}" dt="2022-10-17T20:01:56.077" v="1" actId="2696"/>
        <pc:sldMkLst>
          <pc:docMk/>
          <pc:sldMk cId="3603576191" sldId="361"/>
        </pc:sldMkLst>
      </pc:sldChg>
      <pc:sldChg chg="del">
        <pc:chgData name="Jessie Stirling" userId="b6dae4a2-1254-42e1-b29a-09ff66462bcc" providerId="ADAL" clId="{9110A144-345B-4A09-9CCA-0337B3A474B0}" dt="2022-10-17T20:01:56.077" v="1" actId="2696"/>
        <pc:sldMkLst>
          <pc:docMk/>
          <pc:sldMk cId="1805813722" sldId="362"/>
        </pc:sldMkLst>
      </pc:sldChg>
      <pc:sldChg chg="modSp del mod ord">
        <pc:chgData name="Jessie Stirling" userId="b6dae4a2-1254-42e1-b29a-09ff66462bcc" providerId="ADAL" clId="{9110A144-345B-4A09-9CCA-0337B3A474B0}" dt="2022-10-18T19:59:53.313" v="1007" actId="2696"/>
        <pc:sldMkLst>
          <pc:docMk/>
          <pc:sldMk cId="2345571629" sldId="365"/>
        </pc:sldMkLst>
        <pc:spChg chg="mod">
          <ac:chgData name="Jessie Stirling" userId="b6dae4a2-1254-42e1-b29a-09ff66462bcc" providerId="ADAL" clId="{9110A144-345B-4A09-9CCA-0337B3A474B0}" dt="2022-10-18T19:59:50.224" v="1006" actId="21"/>
          <ac:spMkLst>
            <pc:docMk/>
            <pc:sldMk cId="2345571629" sldId="365"/>
            <ac:spMk id="2" creationId="{F1F96690-5FEF-401C-B844-9D3FC8E38571}"/>
          </ac:spMkLst>
        </pc:spChg>
      </pc:sldChg>
      <pc:sldChg chg="addSp delSp modSp mod">
        <pc:chgData name="Jessie Stirling" userId="b6dae4a2-1254-42e1-b29a-09ff66462bcc" providerId="ADAL" clId="{9110A144-345B-4A09-9CCA-0337B3A474B0}" dt="2022-10-18T20:27:02.080" v="2099" actId="20577"/>
        <pc:sldMkLst>
          <pc:docMk/>
          <pc:sldMk cId="1909272422" sldId="366"/>
        </pc:sldMkLst>
        <pc:spChg chg="mod">
          <ac:chgData name="Jessie Stirling" userId="b6dae4a2-1254-42e1-b29a-09ff66462bcc" providerId="ADAL" clId="{9110A144-345B-4A09-9CCA-0337B3A474B0}" dt="2022-10-18T20:26:58.221" v="2083" actId="1076"/>
          <ac:spMkLst>
            <pc:docMk/>
            <pc:sldMk cId="1909272422" sldId="366"/>
            <ac:spMk id="2" creationId="{00000000-0000-0000-0000-000000000000}"/>
          </ac:spMkLst>
        </pc:spChg>
        <pc:spChg chg="add mod">
          <ac:chgData name="Jessie Stirling" userId="b6dae4a2-1254-42e1-b29a-09ff66462bcc" providerId="ADAL" clId="{9110A144-345B-4A09-9CCA-0337B3A474B0}" dt="2022-10-18T20:27:02.080" v="2099" actId="20577"/>
          <ac:spMkLst>
            <pc:docMk/>
            <pc:sldMk cId="1909272422" sldId="366"/>
            <ac:spMk id="3" creationId="{D769D93A-3F99-719E-5ABF-432E58A3CABB}"/>
          </ac:spMkLst>
        </pc:spChg>
        <pc:spChg chg="del">
          <ac:chgData name="Jessie Stirling" userId="b6dae4a2-1254-42e1-b29a-09ff66462bcc" providerId="ADAL" clId="{9110A144-345B-4A09-9CCA-0337B3A474B0}" dt="2022-10-18T20:26:47.525" v="2082" actId="478"/>
          <ac:spMkLst>
            <pc:docMk/>
            <pc:sldMk cId="1909272422" sldId="366"/>
            <ac:spMk id="8" creationId="{2D4C6941-0FCF-4A84-9F86-A002D8CB86B6}"/>
          </ac:spMkLst>
        </pc:spChg>
      </pc:sldChg>
      <pc:sldChg chg="del">
        <pc:chgData name="Jessie Stirling" userId="b6dae4a2-1254-42e1-b29a-09ff66462bcc" providerId="ADAL" clId="{9110A144-345B-4A09-9CCA-0337B3A474B0}" dt="2022-10-17T20:01:56.077" v="1" actId="2696"/>
        <pc:sldMkLst>
          <pc:docMk/>
          <pc:sldMk cId="692890712" sldId="368"/>
        </pc:sldMkLst>
      </pc:sldChg>
      <pc:sldChg chg="modSp mod">
        <pc:chgData name="Jessie Stirling" userId="b6dae4a2-1254-42e1-b29a-09ff66462bcc" providerId="ADAL" clId="{9110A144-345B-4A09-9CCA-0337B3A474B0}" dt="2022-10-18T20:02:22.129" v="1130" actId="5793"/>
        <pc:sldMkLst>
          <pc:docMk/>
          <pc:sldMk cId="3165629008" sldId="373"/>
        </pc:sldMkLst>
        <pc:spChg chg="mod">
          <ac:chgData name="Jessie Stirling" userId="b6dae4a2-1254-42e1-b29a-09ff66462bcc" providerId="ADAL" clId="{9110A144-345B-4A09-9CCA-0337B3A474B0}" dt="2022-10-18T20:02:22.129" v="1130" actId="5793"/>
          <ac:spMkLst>
            <pc:docMk/>
            <pc:sldMk cId="3165629008" sldId="373"/>
            <ac:spMk id="2" creationId="{F1F96690-5FEF-401C-B844-9D3FC8E38571}"/>
          </ac:spMkLst>
        </pc:spChg>
      </pc:sldChg>
      <pc:sldChg chg="add del">
        <pc:chgData name="Jessie Stirling" userId="b6dae4a2-1254-42e1-b29a-09ff66462bcc" providerId="ADAL" clId="{9110A144-345B-4A09-9CCA-0337B3A474B0}" dt="2022-10-17T20:19:47.332" v="168" actId="2696"/>
        <pc:sldMkLst>
          <pc:docMk/>
          <pc:sldMk cId="1873751589" sldId="374"/>
        </pc:sldMkLst>
      </pc:sldChg>
      <pc:sldChg chg="del">
        <pc:chgData name="Jessie Stirling" userId="b6dae4a2-1254-42e1-b29a-09ff66462bcc" providerId="ADAL" clId="{9110A144-345B-4A09-9CCA-0337B3A474B0}" dt="2022-10-17T20:09:29.761" v="12" actId="2696"/>
        <pc:sldMkLst>
          <pc:docMk/>
          <pc:sldMk cId="2069991670" sldId="374"/>
        </pc:sldMkLst>
      </pc:sldChg>
      <pc:sldChg chg="modSp del mod ord">
        <pc:chgData name="Jessie Stirling" userId="b6dae4a2-1254-42e1-b29a-09ff66462bcc" providerId="ADAL" clId="{9110A144-345B-4A09-9CCA-0337B3A474B0}" dt="2022-10-18T20:15:46.044" v="1704" actId="2696"/>
        <pc:sldMkLst>
          <pc:docMk/>
          <pc:sldMk cId="1298983044" sldId="375"/>
        </pc:sldMkLst>
        <pc:spChg chg="mod">
          <ac:chgData name="Jessie Stirling" userId="b6dae4a2-1254-42e1-b29a-09ff66462bcc" providerId="ADAL" clId="{9110A144-345B-4A09-9CCA-0337B3A474B0}" dt="2022-10-18T20:15:21.061" v="1701" actId="20577"/>
          <ac:spMkLst>
            <pc:docMk/>
            <pc:sldMk cId="1298983044" sldId="375"/>
            <ac:spMk id="3" creationId="{00000000-0000-0000-0000-000000000000}"/>
          </ac:spMkLst>
        </pc:spChg>
      </pc:sldChg>
      <pc:sldChg chg="modSp mod">
        <pc:chgData name="Jessie Stirling" userId="b6dae4a2-1254-42e1-b29a-09ff66462bcc" providerId="ADAL" clId="{9110A144-345B-4A09-9CCA-0337B3A474B0}" dt="2022-10-18T19:57:51.504" v="1001" actId="1076"/>
        <pc:sldMkLst>
          <pc:docMk/>
          <pc:sldMk cId="3081680278" sldId="376"/>
        </pc:sldMkLst>
        <pc:spChg chg="mod">
          <ac:chgData name="Jessie Stirling" userId="b6dae4a2-1254-42e1-b29a-09ff66462bcc" providerId="ADAL" clId="{9110A144-345B-4A09-9CCA-0337B3A474B0}" dt="2022-10-18T19:57:51.504" v="1001" actId="1076"/>
          <ac:spMkLst>
            <pc:docMk/>
            <pc:sldMk cId="3081680278" sldId="376"/>
            <ac:spMk id="6" creationId="{F885A2DF-1441-47BF-ACB8-F5DA6FFC7193}"/>
          </ac:spMkLst>
        </pc:spChg>
      </pc:sldChg>
      <pc:sldChg chg="del">
        <pc:chgData name="Jessie Stirling" userId="b6dae4a2-1254-42e1-b29a-09ff66462bcc" providerId="ADAL" clId="{9110A144-345B-4A09-9CCA-0337B3A474B0}" dt="2022-10-17T20:01:56.077" v="1" actId="2696"/>
        <pc:sldMkLst>
          <pc:docMk/>
          <pc:sldMk cId="2336704436" sldId="381"/>
        </pc:sldMkLst>
      </pc:sldChg>
      <pc:sldChg chg="addSp modSp mod modClrScheme chgLayout modNotesTx">
        <pc:chgData name="Jessie Stirling" userId="b6dae4a2-1254-42e1-b29a-09ff66462bcc" providerId="ADAL" clId="{9110A144-345B-4A09-9CCA-0337B3A474B0}" dt="2022-10-24T15:38:09.535" v="4701"/>
        <pc:sldMkLst>
          <pc:docMk/>
          <pc:sldMk cId="513561478" sldId="386"/>
        </pc:sldMkLst>
        <pc:spChg chg="mod ord">
          <ac:chgData name="Jessie Stirling" userId="b6dae4a2-1254-42e1-b29a-09ff66462bcc" providerId="ADAL" clId="{9110A144-345B-4A09-9CCA-0337B3A474B0}" dt="2022-10-24T15:37:58.773" v="4700" actId="700"/>
          <ac:spMkLst>
            <pc:docMk/>
            <pc:sldMk cId="513561478" sldId="386"/>
            <ac:spMk id="2" creationId="{5DB8700C-B116-B917-798B-29C7B5E629A0}"/>
          </ac:spMkLst>
        </pc:spChg>
        <pc:spChg chg="mod ord">
          <ac:chgData name="Jessie Stirling" userId="b6dae4a2-1254-42e1-b29a-09ff66462bcc" providerId="ADAL" clId="{9110A144-345B-4A09-9CCA-0337B3A474B0}" dt="2022-10-24T15:37:58.773" v="4700" actId="700"/>
          <ac:spMkLst>
            <pc:docMk/>
            <pc:sldMk cId="513561478" sldId="386"/>
            <ac:spMk id="3" creationId="{2681EEA6-843F-0380-9420-5A0FFC8EE614}"/>
          </ac:spMkLst>
        </pc:spChg>
        <pc:spChg chg="mod ord">
          <ac:chgData name="Jessie Stirling" userId="b6dae4a2-1254-42e1-b29a-09ff66462bcc" providerId="ADAL" clId="{9110A144-345B-4A09-9CCA-0337B3A474B0}" dt="2022-10-24T15:37:58.773" v="4700" actId="700"/>
          <ac:spMkLst>
            <pc:docMk/>
            <pc:sldMk cId="513561478" sldId="386"/>
            <ac:spMk id="4" creationId="{6D2CD84E-4600-B19E-E4F7-19FF5F78A4A4}"/>
          </ac:spMkLst>
        </pc:spChg>
        <pc:picChg chg="add mod">
          <ac:chgData name="Jessie Stirling" userId="b6dae4a2-1254-42e1-b29a-09ff66462bcc" providerId="ADAL" clId="{9110A144-345B-4A09-9CCA-0337B3A474B0}" dt="2022-10-24T15:38:09.535" v="4701"/>
          <ac:picMkLst>
            <pc:docMk/>
            <pc:sldMk cId="513561478" sldId="386"/>
            <ac:picMk id="6" creationId="{2859B644-1562-D00A-FEDD-4A38B83E385A}"/>
          </ac:picMkLst>
        </pc:picChg>
        <pc:picChg chg="add mod">
          <ac:chgData name="Jessie Stirling" userId="b6dae4a2-1254-42e1-b29a-09ff66462bcc" providerId="ADAL" clId="{9110A144-345B-4A09-9CCA-0337B3A474B0}" dt="2022-10-24T15:38:09.535" v="4701"/>
          <ac:picMkLst>
            <pc:docMk/>
            <pc:sldMk cId="513561478" sldId="386"/>
            <ac:picMk id="7" creationId="{27AB443A-05BC-8463-7044-9C05ED2EB4E1}"/>
          </ac:picMkLst>
        </pc:picChg>
      </pc:sldChg>
      <pc:sldChg chg="del">
        <pc:chgData name="Jessie Stirling" userId="b6dae4a2-1254-42e1-b29a-09ff66462bcc" providerId="ADAL" clId="{9110A144-345B-4A09-9CCA-0337B3A474B0}" dt="2022-10-17T20:09:29.761" v="12" actId="2696"/>
        <pc:sldMkLst>
          <pc:docMk/>
          <pc:sldMk cId="1352527074" sldId="399"/>
        </pc:sldMkLst>
      </pc:sldChg>
      <pc:sldChg chg="modSp add mod modNotesTx">
        <pc:chgData name="Jessie Stirling" userId="b6dae4a2-1254-42e1-b29a-09ff66462bcc" providerId="ADAL" clId="{9110A144-345B-4A09-9CCA-0337B3A474B0}" dt="2022-10-17T20:44:51.105" v="963" actId="20577"/>
        <pc:sldMkLst>
          <pc:docMk/>
          <pc:sldMk cId="2250177636" sldId="399"/>
        </pc:sldMkLst>
        <pc:spChg chg="mod">
          <ac:chgData name="Jessie Stirling" userId="b6dae4a2-1254-42e1-b29a-09ff66462bcc" providerId="ADAL" clId="{9110A144-345B-4A09-9CCA-0337B3A474B0}" dt="2022-10-17T20:14:40.126" v="48" actId="20577"/>
          <ac:spMkLst>
            <pc:docMk/>
            <pc:sldMk cId="2250177636" sldId="399"/>
            <ac:spMk id="9" creationId="{5705DC7E-CB34-4E0F-80BB-432423E68FBD}"/>
          </ac:spMkLst>
        </pc:spChg>
      </pc:sldChg>
      <pc:sldChg chg="modSp add mod modNotesTx">
        <pc:chgData name="Jessie Stirling" userId="b6dae4a2-1254-42e1-b29a-09ff66462bcc" providerId="ADAL" clId="{9110A144-345B-4A09-9CCA-0337B3A474B0}" dt="2022-10-17T20:44:42.193" v="950" actId="20577"/>
        <pc:sldMkLst>
          <pc:docMk/>
          <pc:sldMk cId="956834577" sldId="402"/>
        </pc:sldMkLst>
        <pc:spChg chg="mod">
          <ac:chgData name="Jessie Stirling" userId="b6dae4a2-1254-42e1-b29a-09ff66462bcc" providerId="ADAL" clId="{9110A144-345B-4A09-9CCA-0337B3A474B0}" dt="2022-10-17T20:14:43.982" v="52" actId="20577"/>
          <ac:spMkLst>
            <pc:docMk/>
            <pc:sldMk cId="956834577" sldId="402"/>
            <ac:spMk id="10" creationId="{AEEB1EEE-C921-4811-96F6-A730A85FDC20}"/>
          </ac:spMkLst>
        </pc:spChg>
        <pc:graphicFrameChg chg="mod modGraphic">
          <ac:chgData name="Jessie Stirling" userId="b6dae4a2-1254-42e1-b29a-09ff66462bcc" providerId="ADAL" clId="{9110A144-345B-4A09-9CCA-0337B3A474B0}" dt="2022-10-17T20:43:20.782" v="927" actId="20577"/>
          <ac:graphicFrameMkLst>
            <pc:docMk/>
            <pc:sldMk cId="956834577" sldId="402"/>
            <ac:graphicFrameMk id="6" creationId="{6F23D763-1C0A-4A85-B091-8FEFB0A84A30}"/>
          </ac:graphicFrameMkLst>
        </pc:graphicFrameChg>
      </pc:sldChg>
      <pc:sldChg chg="del">
        <pc:chgData name="Jessie Stirling" userId="b6dae4a2-1254-42e1-b29a-09ff66462bcc" providerId="ADAL" clId="{9110A144-345B-4A09-9CCA-0337B3A474B0}" dt="2022-10-17T20:09:29.761" v="12" actId="2696"/>
        <pc:sldMkLst>
          <pc:docMk/>
          <pc:sldMk cId="3819205030" sldId="402"/>
        </pc:sldMkLst>
      </pc:sldChg>
      <pc:sldChg chg="del">
        <pc:chgData name="Jessie Stirling" userId="b6dae4a2-1254-42e1-b29a-09ff66462bcc" providerId="ADAL" clId="{9110A144-345B-4A09-9CCA-0337B3A474B0}" dt="2022-10-17T20:25:14.637" v="416" actId="2696"/>
        <pc:sldMkLst>
          <pc:docMk/>
          <pc:sldMk cId="62149205" sldId="404"/>
        </pc:sldMkLst>
      </pc:sldChg>
      <pc:sldChg chg="modSp add del mod">
        <pc:chgData name="Jessie Stirling" userId="b6dae4a2-1254-42e1-b29a-09ff66462bcc" providerId="ADAL" clId="{9110A144-345B-4A09-9CCA-0337B3A474B0}" dt="2022-10-17T20:34:46.682" v="706" actId="2696"/>
        <pc:sldMkLst>
          <pc:docMk/>
          <pc:sldMk cId="3812622863" sldId="404"/>
        </pc:sldMkLst>
        <pc:spChg chg="mod">
          <ac:chgData name="Jessie Stirling" userId="b6dae4a2-1254-42e1-b29a-09ff66462bcc" providerId="ADAL" clId="{9110A144-345B-4A09-9CCA-0337B3A474B0}" dt="2022-10-17T20:25:20.420" v="418" actId="27636"/>
          <ac:spMkLst>
            <pc:docMk/>
            <pc:sldMk cId="3812622863" sldId="404"/>
            <ac:spMk id="4" creationId="{B783F260-BE78-B52F-5B66-300AA73AA5E1}"/>
          </ac:spMkLst>
        </pc:spChg>
      </pc:sldChg>
      <pc:sldChg chg="del">
        <pc:chgData name="Jessie Stirling" userId="b6dae4a2-1254-42e1-b29a-09ff66462bcc" providerId="ADAL" clId="{9110A144-345B-4A09-9CCA-0337B3A474B0}" dt="2022-10-17T20:01:56.077" v="1" actId="2696"/>
        <pc:sldMkLst>
          <pc:docMk/>
          <pc:sldMk cId="3353301787" sldId="426"/>
        </pc:sldMkLst>
      </pc:sldChg>
      <pc:sldChg chg="del">
        <pc:chgData name="Jessie Stirling" userId="b6dae4a2-1254-42e1-b29a-09ff66462bcc" providerId="ADAL" clId="{9110A144-345B-4A09-9CCA-0337B3A474B0}" dt="2022-10-17T20:01:56.077" v="1" actId="2696"/>
        <pc:sldMkLst>
          <pc:docMk/>
          <pc:sldMk cId="3398103037" sldId="427"/>
        </pc:sldMkLst>
      </pc:sldChg>
      <pc:sldChg chg="del">
        <pc:chgData name="Jessie Stirling" userId="b6dae4a2-1254-42e1-b29a-09ff66462bcc" providerId="ADAL" clId="{9110A144-345B-4A09-9CCA-0337B3A474B0}" dt="2022-10-17T20:01:56.077" v="1" actId="2696"/>
        <pc:sldMkLst>
          <pc:docMk/>
          <pc:sldMk cId="2983682505" sldId="428"/>
        </pc:sldMkLst>
      </pc:sldChg>
      <pc:sldChg chg="modSp mod">
        <pc:chgData name="Jessie Stirling" userId="b6dae4a2-1254-42e1-b29a-09ff66462bcc" providerId="ADAL" clId="{9110A144-345B-4A09-9CCA-0337B3A474B0}" dt="2022-10-18T20:26:36.510" v="2081" actId="27636"/>
        <pc:sldMkLst>
          <pc:docMk/>
          <pc:sldMk cId="2585519083" sldId="430"/>
        </pc:sldMkLst>
        <pc:spChg chg="mod">
          <ac:chgData name="Jessie Stirling" userId="b6dae4a2-1254-42e1-b29a-09ff66462bcc" providerId="ADAL" clId="{9110A144-345B-4A09-9CCA-0337B3A474B0}" dt="2022-10-18T20:26:36.510" v="2081" actId="27636"/>
          <ac:spMkLst>
            <pc:docMk/>
            <pc:sldMk cId="2585519083" sldId="430"/>
            <ac:spMk id="2" creationId="{00000000-0000-0000-0000-000000000000}"/>
          </ac:spMkLst>
        </pc:spChg>
      </pc:sldChg>
      <pc:sldChg chg="ord">
        <pc:chgData name="Jessie Stirling" userId="b6dae4a2-1254-42e1-b29a-09ff66462bcc" providerId="ADAL" clId="{9110A144-345B-4A09-9CCA-0337B3A474B0}" dt="2022-10-17T20:05:07.490" v="11"/>
        <pc:sldMkLst>
          <pc:docMk/>
          <pc:sldMk cId="3464512213" sldId="433"/>
        </pc:sldMkLst>
      </pc:sldChg>
      <pc:sldChg chg="del">
        <pc:chgData name="Jessie Stirling" userId="b6dae4a2-1254-42e1-b29a-09ff66462bcc" providerId="ADAL" clId="{9110A144-345B-4A09-9CCA-0337B3A474B0}" dt="2022-10-18T20:17:34.434" v="1833" actId="2696"/>
        <pc:sldMkLst>
          <pc:docMk/>
          <pc:sldMk cId="2314335511" sldId="435"/>
        </pc:sldMkLst>
      </pc:sldChg>
      <pc:sldChg chg="del">
        <pc:chgData name="Jessie Stirling" userId="b6dae4a2-1254-42e1-b29a-09ff66462bcc" providerId="ADAL" clId="{9110A144-345B-4A09-9CCA-0337B3A474B0}" dt="2022-10-17T20:09:29.761" v="12" actId="2696"/>
        <pc:sldMkLst>
          <pc:docMk/>
          <pc:sldMk cId="1838365322" sldId="436"/>
        </pc:sldMkLst>
      </pc:sldChg>
      <pc:sldChg chg="modSp add mod">
        <pc:chgData name="Jessie Stirling" userId="b6dae4a2-1254-42e1-b29a-09ff66462bcc" providerId="ADAL" clId="{9110A144-345B-4A09-9CCA-0337B3A474B0}" dt="2022-10-24T12:53:10.643" v="4691" actId="20577"/>
        <pc:sldMkLst>
          <pc:docMk/>
          <pc:sldMk cId="3391765291" sldId="436"/>
        </pc:sldMkLst>
        <pc:spChg chg="mod">
          <ac:chgData name="Jessie Stirling" userId="b6dae4a2-1254-42e1-b29a-09ff66462bcc" providerId="ADAL" clId="{9110A144-345B-4A09-9CCA-0337B3A474B0}" dt="2022-10-24T12:53:10.643" v="4691" actId="20577"/>
          <ac:spMkLst>
            <pc:docMk/>
            <pc:sldMk cId="3391765291" sldId="436"/>
            <ac:spMk id="2" creationId="{F1F96690-5FEF-401C-B844-9D3FC8E38571}"/>
          </ac:spMkLst>
        </pc:spChg>
      </pc:sldChg>
      <pc:sldChg chg="modSp mod modNotesTx">
        <pc:chgData name="Jessie Stirling" userId="b6dae4a2-1254-42e1-b29a-09ff66462bcc" providerId="ADAL" clId="{9110A144-345B-4A09-9CCA-0337B3A474B0}" dt="2022-10-18T20:39:01.708" v="2604" actId="20577"/>
        <pc:sldMkLst>
          <pc:docMk/>
          <pc:sldMk cId="1548151490" sldId="438"/>
        </pc:sldMkLst>
        <pc:spChg chg="mod">
          <ac:chgData name="Jessie Stirling" userId="b6dae4a2-1254-42e1-b29a-09ff66462bcc" providerId="ADAL" clId="{9110A144-345B-4A09-9CCA-0337B3A474B0}" dt="2022-10-18T20:38:48.690" v="2602" actId="113"/>
          <ac:spMkLst>
            <pc:docMk/>
            <pc:sldMk cId="1548151490" sldId="438"/>
            <ac:spMk id="2" creationId="{00000000-0000-0000-0000-000000000000}"/>
          </ac:spMkLst>
        </pc:spChg>
      </pc:sldChg>
      <pc:sldChg chg="del">
        <pc:chgData name="Jessie Stirling" userId="b6dae4a2-1254-42e1-b29a-09ff66462bcc" providerId="ADAL" clId="{9110A144-345B-4A09-9CCA-0337B3A474B0}" dt="2022-10-17T20:48:12.519" v="967" actId="2696"/>
        <pc:sldMkLst>
          <pc:docMk/>
          <pc:sldMk cId="2654274208" sldId="447"/>
        </pc:sldMkLst>
      </pc:sldChg>
      <pc:sldChg chg="del">
        <pc:chgData name="Jessie Stirling" userId="b6dae4a2-1254-42e1-b29a-09ff66462bcc" providerId="ADAL" clId="{9110A144-345B-4A09-9CCA-0337B3A474B0}" dt="2022-10-17T20:47:44.871" v="965" actId="2696"/>
        <pc:sldMkLst>
          <pc:docMk/>
          <pc:sldMk cId="2606216940" sldId="448"/>
        </pc:sldMkLst>
      </pc:sldChg>
      <pc:sldChg chg="del">
        <pc:chgData name="Jessie Stirling" userId="b6dae4a2-1254-42e1-b29a-09ff66462bcc" providerId="ADAL" clId="{9110A144-345B-4A09-9CCA-0337B3A474B0}" dt="2022-10-17T20:09:29.761" v="12" actId="2696"/>
        <pc:sldMkLst>
          <pc:docMk/>
          <pc:sldMk cId="2747285776" sldId="451"/>
        </pc:sldMkLst>
      </pc:sldChg>
      <pc:sldChg chg="modSp add mod ord setBg">
        <pc:chgData name="Jessie Stirling" userId="b6dae4a2-1254-42e1-b29a-09ff66462bcc" providerId="ADAL" clId="{9110A144-345B-4A09-9CCA-0337B3A474B0}" dt="2022-10-18T19:57:36.560" v="1000" actId="1076"/>
        <pc:sldMkLst>
          <pc:docMk/>
          <pc:sldMk cId="3618572743" sldId="451"/>
        </pc:sldMkLst>
        <pc:spChg chg="mod">
          <ac:chgData name="Jessie Stirling" userId="b6dae4a2-1254-42e1-b29a-09ff66462bcc" providerId="ADAL" clId="{9110A144-345B-4A09-9CCA-0337B3A474B0}" dt="2022-10-18T19:57:36.560" v="1000" actId="1076"/>
          <ac:spMkLst>
            <pc:docMk/>
            <pc:sldMk cId="3618572743" sldId="451"/>
            <ac:spMk id="6" creationId="{F885A2DF-1441-47BF-ACB8-F5DA6FFC7193}"/>
          </ac:spMkLst>
        </pc:spChg>
      </pc:sldChg>
      <pc:sldChg chg="delSp modSp mod ord">
        <pc:chgData name="Jessie Stirling" userId="b6dae4a2-1254-42e1-b29a-09ff66462bcc" providerId="ADAL" clId="{9110A144-345B-4A09-9CCA-0337B3A474B0}" dt="2022-10-18T20:15:35.390" v="1703"/>
        <pc:sldMkLst>
          <pc:docMk/>
          <pc:sldMk cId="4207614358" sldId="452"/>
        </pc:sldMkLst>
        <pc:spChg chg="del">
          <ac:chgData name="Jessie Stirling" userId="b6dae4a2-1254-42e1-b29a-09ff66462bcc" providerId="ADAL" clId="{9110A144-345B-4A09-9CCA-0337B3A474B0}" dt="2022-10-18T20:13:53.898" v="1653" actId="478"/>
          <ac:spMkLst>
            <pc:docMk/>
            <pc:sldMk cId="4207614358" sldId="452"/>
            <ac:spMk id="9" creationId="{00000000-0000-0000-0000-000000000000}"/>
          </ac:spMkLst>
        </pc:spChg>
        <pc:graphicFrameChg chg="mod modGraphic">
          <ac:chgData name="Jessie Stirling" userId="b6dae4a2-1254-42e1-b29a-09ff66462bcc" providerId="ADAL" clId="{9110A144-345B-4A09-9CCA-0337B3A474B0}" dt="2022-10-18T20:13:34.837" v="1652"/>
          <ac:graphicFrameMkLst>
            <pc:docMk/>
            <pc:sldMk cId="4207614358" sldId="452"/>
            <ac:graphicFrameMk id="20" creationId="{00000000-0000-0000-0000-000000000000}"/>
          </ac:graphicFrameMkLst>
        </pc:graphicFrameChg>
        <pc:graphicFrameChg chg="mod modGraphic">
          <ac:chgData name="Jessie Stirling" userId="b6dae4a2-1254-42e1-b29a-09ff66462bcc" providerId="ADAL" clId="{9110A144-345B-4A09-9CCA-0337B3A474B0}" dt="2022-10-18T20:13:10.030" v="1631"/>
          <ac:graphicFrameMkLst>
            <pc:docMk/>
            <pc:sldMk cId="4207614358" sldId="452"/>
            <ac:graphicFrameMk id="21" creationId="{00000000-0000-0000-0000-000000000000}"/>
          </ac:graphicFrameMkLst>
        </pc:graphicFrameChg>
      </pc:sldChg>
      <pc:sldChg chg="modSp mod">
        <pc:chgData name="Jessie Stirling" userId="b6dae4a2-1254-42e1-b29a-09ff66462bcc" providerId="ADAL" clId="{9110A144-345B-4A09-9CCA-0337B3A474B0}" dt="2022-10-18T20:20:36.486" v="1959" actId="20577"/>
        <pc:sldMkLst>
          <pc:docMk/>
          <pc:sldMk cId="4136654651" sldId="453"/>
        </pc:sldMkLst>
        <pc:spChg chg="mod">
          <ac:chgData name="Jessie Stirling" userId="b6dae4a2-1254-42e1-b29a-09ff66462bcc" providerId="ADAL" clId="{9110A144-345B-4A09-9CCA-0337B3A474B0}" dt="2022-10-18T20:20:36.486" v="1959" actId="20577"/>
          <ac:spMkLst>
            <pc:docMk/>
            <pc:sldMk cId="4136654651" sldId="453"/>
            <ac:spMk id="2" creationId="{00000000-0000-0000-0000-000000000000}"/>
          </ac:spMkLst>
        </pc:spChg>
      </pc:sldChg>
      <pc:sldChg chg="add del setBg">
        <pc:chgData name="Jessie Stirling" userId="b6dae4a2-1254-42e1-b29a-09ff66462bcc" providerId="ADAL" clId="{9110A144-345B-4A09-9CCA-0337B3A474B0}" dt="2022-10-17T20:26:07.462" v="422" actId="2696"/>
        <pc:sldMkLst>
          <pc:docMk/>
          <pc:sldMk cId="78999502" sldId="454"/>
        </pc:sldMkLst>
      </pc:sldChg>
      <pc:sldChg chg="del">
        <pc:chgData name="Jessie Stirling" userId="b6dae4a2-1254-42e1-b29a-09ff66462bcc" providerId="ADAL" clId="{9110A144-345B-4A09-9CCA-0337B3A474B0}" dt="2022-10-17T20:25:14.637" v="416" actId="2696"/>
        <pc:sldMkLst>
          <pc:docMk/>
          <pc:sldMk cId="3118044193" sldId="454"/>
        </pc:sldMkLst>
      </pc:sldChg>
      <pc:sldChg chg="add del">
        <pc:chgData name="Jessie Stirling" userId="b6dae4a2-1254-42e1-b29a-09ff66462bcc" providerId="ADAL" clId="{9110A144-345B-4A09-9CCA-0337B3A474B0}" dt="2022-10-17T20:37:53.855" v="857" actId="2696"/>
        <pc:sldMkLst>
          <pc:docMk/>
          <pc:sldMk cId="2975385021" sldId="455"/>
        </pc:sldMkLst>
      </pc:sldChg>
      <pc:sldChg chg="del">
        <pc:chgData name="Jessie Stirling" userId="b6dae4a2-1254-42e1-b29a-09ff66462bcc" providerId="ADAL" clId="{9110A144-345B-4A09-9CCA-0337B3A474B0}" dt="2022-10-17T20:25:14.637" v="416" actId="2696"/>
        <pc:sldMkLst>
          <pc:docMk/>
          <pc:sldMk cId="3324850864" sldId="455"/>
        </pc:sldMkLst>
      </pc:sldChg>
      <pc:sldChg chg="modSp del mod">
        <pc:chgData name="Jessie Stirling" userId="b6dae4a2-1254-42e1-b29a-09ff66462bcc" providerId="ADAL" clId="{9110A144-345B-4A09-9CCA-0337B3A474B0}" dt="2022-10-18T20:25:57.476" v="1997" actId="2696"/>
        <pc:sldMkLst>
          <pc:docMk/>
          <pc:sldMk cId="1440754009" sldId="459"/>
        </pc:sldMkLst>
        <pc:spChg chg="mod">
          <ac:chgData name="Jessie Stirling" userId="b6dae4a2-1254-42e1-b29a-09ff66462bcc" providerId="ADAL" clId="{9110A144-345B-4A09-9CCA-0337B3A474B0}" dt="2022-10-18T20:25:22.294" v="1971" actId="27636"/>
          <ac:spMkLst>
            <pc:docMk/>
            <pc:sldMk cId="1440754009" sldId="459"/>
            <ac:spMk id="2" creationId="{00000000-0000-0000-0000-000000000000}"/>
          </ac:spMkLst>
        </pc:spChg>
      </pc:sldChg>
      <pc:sldChg chg="modSp mod">
        <pc:chgData name="Jessie Stirling" userId="b6dae4a2-1254-42e1-b29a-09ff66462bcc" providerId="ADAL" clId="{9110A144-345B-4A09-9CCA-0337B3A474B0}" dt="2022-10-24T15:26:54.260" v="4692" actId="20577"/>
        <pc:sldMkLst>
          <pc:docMk/>
          <pc:sldMk cId="46946651" sldId="460"/>
        </pc:sldMkLst>
        <pc:spChg chg="mod">
          <ac:chgData name="Jessie Stirling" userId="b6dae4a2-1254-42e1-b29a-09ff66462bcc" providerId="ADAL" clId="{9110A144-345B-4A09-9CCA-0337B3A474B0}" dt="2022-10-24T15:26:54.260" v="4692" actId="20577"/>
          <ac:spMkLst>
            <pc:docMk/>
            <pc:sldMk cId="46946651" sldId="460"/>
            <ac:spMk id="2" creationId="{F1F96690-5FEF-401C-B844-9D3FC8E38571}"/>
          </ac:spMkLst>
        </pc:spChg>
      </pc:sldChg>
      <pc:sldChg chg="del">
        <pc:chgData name="Jessie Stirling" userId="b6dae4a2-1254-42e1-b29a-09ff66462bcc" providerId="ADAL" clId="{9110A144-345B-4A09-9CCA-0337B3A474B0}" dt="2022-10-17T20:25:14.637" v="416" actId="2696"/>
        <pc:sldMkLst>
          <pc:docMk/>
          <pc:sldMk cId="2178628842" sldId="461"/>
        </pc:sldMkLst>
      </pc:sldChg>
      <pc:sldChg chg="add del">
        <pc:chgData name="Jessie Stirling" userId="b6dae4a2-1254-42e1-b29a-09ff66462bcc" providerId="ADAL" clId="{9110A144-345B-4A09-9CCA-0337B3A474B0}" dt="2022-10-17T20:29:58.394" v="458" actId="2696"/>
        <pc:sldMkLst>
          <pc:docMk/>
          <pc:sldMk cId="2783112749" sldId="461"/>
        </pc:sldMkLst>
      </pc:sldChg>
      <pc:sldChg chg="del">
        <pc:chgData name="Jessie Stirling" userId="b6dae4a2-1254-42e1-b29a-09ff66462bcc" providerId="ADAL" clId="{9110A144-345B-4A09-9CCA-0337B3A474B0}" dt="2022-10-17T20:25:14.637" v="416" actId="2696"/>
        <pc:sldMkLst>
          <pc:docMk/>
          <pc:sldMk cId="2580943721" sldId="462"/>
        </pc:sldMkLst>
      </pc:sldChg>
      <pc:sldChg chg="add del">
        <pc:chgData name="Jessie Stirling" userId="b6dae4a2-1254-42e1-b29a-09ff66462bcc" providerId="ADAL" clId="{9110A144-345B-4A09-9CCA-0337B3A474B0}" dt="2022-10-17T20:33:32.117" v="662" actId="2696"/>
        <pc:sldMkLst>
          <pc:docMk/>
          <pc:sldMk cId="3500514110" sldId="462"/>
        </pc:sldMkLst>
      </pc:sldChg>
      <pc:sldChg chg="del">
        <pc:chgData name="Jessie Stirling" userId="b6dae4a2-1254-42e1-b29a-09ff66462bcc" providerId="ADAL" clId="{9110A144-345B-4A09-9CCA-0337B3A474B0}" dt="2022-10-17T20:25:14.637" v="416" actId="2696"/>
        <pc:sldMkLst>
          <pc:docMk/>
          <pc:sldMk cId="701869553" sldId="463"/>
        </pc:sldMkLst>
      </pc:sldChg>
      <pc:sldChg chg="add del">
        <pc:chgData name="Jessie Stirling" userId="b6dae4a2-1254-42e1-b29a-09ff66462bcc" providerId="ADAL" clId="{9110A144-345B-4A09-9CCA-0337B3A474B0}" dt="2022-10-17T20:37:53.855" v="857" actId="2696"/>
        <pc:sldMkLst>
          <pc:docMk/>
          <pc:sldMk cId="1556317624" sldId="463"/>
        </pc:sldMkLst>
      </pc:sldChg>
      <pc:sldChg chg="add del">
        <pc:chgData name="Jessie Stirling" userId="b6dae4a2-1254-42e1-b29a-09ff66462bcc" providerId="ADAL" clId="{9110A144-345B-4A09-9CCA-0337B3A474B0}" dt="2022-10-17T20:19:03.700" v="134" actId="2890"/>
        <pc:sldMkLst>
          <pc:docMk/>
          <pc:sldMk cId="324617642" sldId="464"/>
        </pc:sldMkLst>
      </pc:sldChg>
      <pc:sldChg chg="modSp add del mod ord">
        <pc:chgData name="Jessie Stirling" userId="b6dae4a2-1254-42e1-b29a-09ff66462bcc" providerId="ADAL" clId="{9110A144-345B-4A09-9CCA-0337B3A474B0}" dt="2022-10-17T20:26:01.923" v="420" actId="2696"/>
        <pc:sldMkLst>
          <pc:docMk/>
          <pc:sldMk cId="449505674" sldId="464"/>
        </pc:sldMkLst>
        <pc:spChg chg="mod">
          <ac:chgData name="Jessie Stirling" userId="b6dae4a2-1254-42e1-b29a-09ff66462bcc" providerId="ADAL" clId="{9110A144-345B-4A09-9CCA-0337B3A474B0}" dt="2022-10-17T20:24:44.713" v="415" actId="20577"/>
          <ac:spMkLst>
            <pc:docMk/>
            <pc:sldMk cId="449505674" sldId="464"/>
            <ac:spMk id="2" creationId="{F1F96690-5FEF-401C-B844-9D3FC8E38571}"/>
          </ac:spMkLst>
        </pc:spChg>
      </pc:sldChg>
      <pc:sldChg chg="modSp add mod">
        <pc:chgData name="Jessie Stirling" userId="b6dae4a2-1254-42e1-b29a-09ff66462bcc" providerId="ADAL" clId="{9110A144-345B-4A09-9CCA-0337B3A474B0}" dt="2022-10-17T20:37:59.067" v="860" actId="1035"/>
        <pc:sldMkLst>
          <pc:docMk/>
          <pc:sldMk cId="1727297011" sldId="464"/>
        </pc:sldMkLst>
        <pc:spChg chg="mod">
          <ac:chgData name="Jessie Stirling" userId="b6dae4a2-1254-42e1-b29a-09ff66462bcc" providerId="ADAL" clId="{9110A144-345B-4A09-9CCA-0337B3A474B0}" dt="2022-10-17T20:37:59.067" v="860" actId="1035"/>
          <ac:spMkLst>
            <pc:docMk/>
            <pc:sldMk cId="1727297011" sldId="464"/>
            <ac:spMk id="2" creationId="{F1F96690-5FEF-401C-B844-9D3FC8E38571}"/>
          </ac:spMkLst>
        </pc:spChg>
      </pc:sldChg>
      <pc:sldChg chg="new del">
        <pc:chgData name="Jessie Stirling" userId="b6dae4a2-1254-42e1-b29a-09ff66462bcc" providerId="ADAL" clId="{9110A144-345B-4A09-9CCA-0337B3A474B0}" dt="2022-10-17T20:02:39.072" v="5" actId="2696"/>
        <pc:sldMkLst>
          <pc:docMk/>
          <pc:sldMk cId="4052749167" sldId="464"/>
        </pc:sldMkLst>
      </pc:sldChg>
      <pc:sldChg chg="addSp modSp new mod ord">
        <pc:chgData name="Jessie Stirling" userId="b6dae4a2-1254-42e1-b29a-09ff66462bcc" providerId="ADAL" clId="{9110A144-345B-4A09-9CCA-0337B3A474B0}" dt="2022-10-24T15:27:50.186" v="4697" actId="20577"/>
        <pc:sldMkLst>
          <pc:docMk/>
          <pc:sldMk cId="3064094425" sldId="465"/>
        </pc:sldMkLst>
        <pc:spChg chg="mod">
          <ac:chgData name="Jessie Stirling" userId="b6dae4a2-1254-42e1-b29a-09ff66462bcc" providerId="ADAL" clId="{9110A144-345B-4A09-9CCA-0337B3A474B0}" dt="2022-10-18T20:43:31.959" v="2909" actId="2711"/>
          <ac:spMkLst>
            <pc:docMk/>
            <pc:sldMk cId="3064094425" sldId="465"/>
            <ac:spMk id="2" creationId="{DCDEF671-DAFC-10A1-5FA5-B7A854E569D7}"/>
          </ac:spMkLst>
        </pc:spChg>
        <pc:spChg chg="mod">
          <ac:chgData name="Jessie Stirling" userId="b6dae4a2-1254-42e1-b29a-09ff66462bcc" providerId="ADAL" clId="{9110A144-345B-4A09-9CCA-0337B3A474B0}" dt="2022-10-24T15:27:50.186" v="4697" actId="20577"/>
          <ac:spMkLst>
            <pc:docMk/>
            <pc:sldMk cId="3064094425" sldId="465"/>
            <ac:spMk id="3" creationId="{9F9F5CD0-FA2F-57D5-B202-73B39A0ACAC2}"/>
          </ac:spMkLst>
        </pc:spChg>
        <pc:picChg chg="add mod ord">
          <ac:chgData name="Jessie Stirling" userId="b6dae4a2-1254-42e1-b29a-09ff66462bcc" providerId="ADAL" clId="{9110A144-345B-4A09-9CCA-0337B3A474B0}" dt="2022-10-18T20:10:12.907" v="1398" actId="167"/>
          <ac:picMkLst>
            <pc:docMk/>
            <pc:sldMk cId="3064094425" sldId="465"/>
            <ac:picMk id="4" creationId="{C996E2DB-9A6F-F58F-8013-9CD70257276B}"/>
          </ac:picMkLst>
        </pc:picChg>
        <pc:picChg chg="add mod">
          <ac:chgData name="Jessie Stirling" userId="b6dae4a2-1254-42e1-b29a-09ff66462bcc" providerId="ADAL" clId="{9110A144-345B-4A09-9CCA-0337B3A474B0}" dt="2022-10-18T20:10:18.617" v="1399"/>
          <ac:picMkLst>
            <pc:docMk/>
            <pc:sldMk cId="3064094425" sldId="465"/>
            <ac:picMk id="5" creationId="{033E4FFB-30E1-9852-B690-AF933D2E7371}"/>
          </ac:picMkLst>
        </pc:picChg>
      </pc:sldChg>
      <pc:sldChg chg="modSp add mod modNotesTx">
        <pc:chgData name="Jessie Stirling" userId="b6dae4a2-1254-42e1-b29a-09ff66462bcc" providerId="ADAL" clId="{9110A144-345B-4A09-9CCA-0337B3A474B0}" dt="2022-10-18T20:42:17.249" v="2817" actId="20577"/>
        <pc:sldMkLst>
          <pc:docMk/>
          <pc:sldMk cId="2851716683" sldId="466"/>
        </pc:sldMkLst>
        <pc:spChg chg="mod">
          <ac:chgData name="Jessie Stirling" userId="b6dae4a2-1254-42e1-b29a-09ff66462bcc" providerId="ADAL" clId="{9110A144-345B-4A09-9CCA-0337B3A474B0}" dt="2022-10-18T20:41:25.153" v="2808" actId="20577"/>
          <ac:spMkLst>
            <pc:docMk/>
            <pc:sldMk cId="2851716683" sldId="466"/>
            <ac:spMk id="2" creationId="{F1F96690-5FEF-401C-B844-9D3FC8E38571}"/>
          </ac:spMkLst>
        </pc:spChg>
        <pc:spChg chg="mod">
          <ac:chgData name="Jessie Stirling" userId="b6dae4a2-1254-42e1-b29a-09ff66462bcc" providerId="ADAL" clId="{9110A144-345B-4A09-9CCA-0337B3A474B0}" dt="2022-10-18T20:25:50.391" v="1996" actId="20577"/>
          <ac:spMkLst>
            <pc:docMk/>
            <pc:sldMk cId="2851716683" sldId="466"/>
            <ac:spMk id="3" creationId="{00000000-0000-0000-0000-000000000000}"/>
          </ac:spMkLst>
        </pc:spChg>
      </pc:sldChg>
      <pc:sldChg chg="modSp add mod ord">
        <pc:chgData name="Jessie Stirling" userId="b6dae4a2-1254-42e1-b29a-09ff66462bcc" providerId="ADAL" clId="{9110A144-345B-4A09-9CCA-0337B3A474B0}" dt="2022-10-18T20:54:24.173" v="3886"/>
        <pc:sldMkLst>
          <pc:docMk/>
          <pc:sldMk cId="2215255376" sldId="467"/>
        </pc:sldMkLst>
        <pc:spChg chg="mod">
          <ac:chgData name="Jessie Stirling" userId="b6dae4a2-1254-42e1-b29a-09ff66462bcc" providerId="ADAL" clId="{9110A144-345B-4A09-9CCA-0337B3A474B0}" dt="2022-10-18T20:43:27.862" v="2908" actId="2711"/>
          <ac:spMkLst>
            <pc:docMk/>
            <pc:sldMk cId="2215255376" sldId="467"/>
            <ac:spMk id="2" creationId="{DCDEF671-DAFC-10A1-5FA5-B7A854E569D7}"/>
          </ac:spMkLst>
        </pc:spChg>
        <pc:spChg chg="mod">
          <ac:chgData name="Jessie Stirling" userId="b6dae4a2-1254-42e1-b29a-09ff66462bcc" providerId="ADAL" clId="{9110A144-345B-4A09-9CCA-0337B3A474B0}" dt="2022-10-18T20:54:07.924" v="3884" actId="255"/>
          <ac:spMkLst>
            <pc:docMk/>
            <pc:sldMk cId="2215255376" sldId="467"/>
            <ac:spMk id="3" creationId="{9F9F5CD0-FA2F-57D5-B202-73B39A0ACAC2}"/>
          </ac:spMkLst>
        </pc:spChg>
      </pc:sldChg>
      <pc:sldChg chg="modSp add mod modNotesTx">
        <pc:chgData name="Jessie Stirling" userId="b6dae4a2-1254-42e1-b29a-09ff66462bcc" providerId="ADAL" clId="{9110A144-345B-4A09-9CCA-0337B3A474B0}" dt="2022-10-18T20:42:19.952" v="2825" actId="20577"/>
        <pc:sldMkLst>
          <pc:docMk/>
          <pc:sldMk cId="3431363522" sldId="468"/>
        </pc:sldMkLst>
        <pc:spChg chg="mod">
          <ac:chgData name="Jessie Stirling" userId="b6dae4a2-1254-42e1-b29a-09ff66462bcc" providerId="ADAL" clId="{9110A144-345B-4A09-9CCA-0337B3A474B0}" dt="2022-10-18T20:39:21.868" v="2605" actId="13926"/>
          <ac:spMkLst>
            <pc:docMk/>
            <pc:sldMk cId="3431363522" sldId="468"/>
            <ac:spMk id="2" creationId="{F1F96690-5FEF-401C-B844-9D3FC8E38571}"/>
          </ac:spMkLst>
        </pc:spChg>
      </pc:sldChg>
    </pc:docChg>
  </pc:docChgLst>
  <pc:docChgLst>
    <pc:chgData name="Jessie Stirling" userId="b6dae4a2-1254-42e1-b29a-09ff66462bcc" providerId="ADAL" clId="{E97DEEDF-D4AA-465B-B97E-606DFE6246B1}"/>
    <pc:docChg chg="undo custSel addSld delSld modSld sldOrd delMainMaster">
      <pc:chgData name="Jessie Stirling" userId="b6dae4a2-1254-42e1-b29a-09ff66462bcc" providerId="ADAL" clId="{E97DEEDF-D4AA-465B-B97E-606DFE6246B1}" dt="2023-04-26T13:42:16.830" v="2445" actId="20577"/>
      <pc:docMkLst>
        <pc:docMk/>
      </pc:docMkLst>
      <pc:sldChg chg="modSp mod modNotesTx">
        <pc:chgData name="Jessie Stirling" userId="b6dae4a2-1254-42e1-b29a-09ff66462bcc" providerId="ADAL" clId="{E97DEEDF-D4AA-465B-B97E-606DFE6246B1}" dt="2023-04-26T13:42:16.830" v="2445" actId="20577"/>
        <pc:sldMkLst>
          <pc:docMk/>
          <pc:sldMk cId="2261302517" sldId="292"/>
        </pc:sldMkLst>
        <pc:spChg chg="mod">
          <ac:chgData name="Jessie Stirling" userId="b6dae4a2-1254-42e1-b29a-09ff66462bcc" providerId="ADAL" clId="{E97DEEDF-D4AA-465B-B97E-606DFE6246B1}" dt="2023-04-26T13:42:16.830" v="2445" actId="20577"/>
          <ac:spMkLst>
            <pc:docMk/>
            <pc:sldMk cId="2261302517" sldId="292"/>
            <ac:spMk id="6" creationId="{00000000-0000-0000-0000-000000000000}"/>
          </ac:spMkLst>
        </pc:spChg>
        <pc:picChg chg="mod">
          <ac:chgData name="Jessie Stirling" userId="b6dae4a2-1254-42e1-b29a-09ff66462bcc" providerId="ADAL" clId="{E97DEEDF-D4AA-465B-B97E-606DFE6246B1}" dt="2023-04-25T14:04:15.218" v="206" actId="1076"/>
          <ac:picMkLst>
            <pc:docMk/>
            <pc:sldMk cId="2261302517" sldId="292"/>
            <ac:picMk id="2052" creationId="{00000000-0000-0000-0000-000000000000}"/>
          </ac:picMkLst>
        </pc:picChg>
      </pc:sldChg>
      <pc:sldChg chg="modSp mod ord modNotesTx">
        <pc:chgData name="Jessie Stirling" userId="b6dae4a2-1254-42e1-b29a-09ff66462bcc" providerId="ADAL" clId="{E97DEEDF-D4AA-465B-B97E-606DFE6246B1}" dt="2023-04-26T13:16:36.821" v="2441" actId="6549"/>
        <pc:sldMkLst>
          <pc:docMk/>
          <pc:sldMk cId="1516339611" sldId="318"/>
        </pc:sldMkLst>
        <pc:spChg chg="mod">
          <ac:chgData name="Jessie Stirling" userId="b6dae4a2-1254-42e1-b29a-09ff66462bcc" providerId="ADAL" clId="{E97DEEDF-D4AA-465B-B97E-606DFE6246B1}" dt="2023-04-25T14:19:27.436" v="1019" actId="11"/>
          <ac:spMkLst>
            <pc:docMk/>
            <pc:sldMk cId="1516339611" sldId="318"/>
            <ac:spMk id="2" creationId="{00000000-0000-0000-0000-000000000000}"/>
          </ac:spMkLst>
        </pc:spChg>
      </pc:sldChg>
      <pc:sldChg chg="del">
        <pc:chgData name="Jessie Stirling" userId="b6dae4a2-1254-42e1-b29a-09ff66462bcc" providerId="ADAL" clId="{E97DEEDF-D4AA-465B-B97E-606DFE6246B1}" dt="2023-04-25T14:11:47.271" v="269" actId="47"/>
        <pc:sldMkLst>
          <pc:docMk/>
          <pc:sldMk cId="858582541" sldId="323"/>
        </pc:sldMkLst>
      </pc:sldChg>
      <pc:sldChg chg="del">
        <pc:chgData name="Jessie Stirling" userId="b6dae4a2-1254-42e1-b29a-09ff66462bcc" providerId="ADAL" clId="{E97DEEDF-D4AA-465B-B97E-606DFE6246B1}" dt="2023-04-25T14:11:47.271" v="269" actId="47"/>
        <pc:sldMkLst>
          <pc:docMk/>
          <pc:sldMk cId="1443368120" sldId="326"/>
        </pc:sldMkLst>
      </pc:sldChg>
      <pc:sldChg chg="del">
        <pc:chgData name="Jessie Stirling" userId="b6dae4a2-1254-42e1-b29a-09ff66462bcc" providerId="ADAL" clId="{E97DEEDF-D4AA-465B-B97E-606DFE6246B1}" dt="2023-04-25T14:14:16.017" v="373" actId="47"/>
        <pc:sldMkLst>
          <pc:docMk/>
          <pc:sldMk cId="3725980069" sldId="328"/>
        </pc:sldMkLst>
      </pc:sldChg>
      <pc:sldChg chg="modSp del mod">
        <pc:chgData name="Jessie Stirling" userId="b6dae4a2-1254-42e1-b29a-09ff66462bcc" providerId="ADAL" clId="{E97DEEDF-D4AA-465B-B97E-606DFE6246B1}" dt="2023-04-25T14:15:18.741" v="393" actId="2696"/>
        <pc:sldMkLst>
          <pc:docMk/>
          <pc:sldMk cId="102468639" sldId="363"/>
        </pc:sldMkLst>
        <pc:spChg chg="mod">
          <ac:chgData name="Jessie Stirling" userId="b6dae4a2-1254-42e1-b29a-09ff66462bcc" providerId="ADAL" clId="{E97DEEDF-D4AA-465B-B97E-606DFE6246B1}" dt="2023-04-25T14:11:41.012" v="268" actId="20577"/>
          <ac:spMkLst>
            <pc:docMk/>
            <pc:sldMk cId="102468639" sldId="363"/>
            <ac:spMk id="2" creationId="{00000000-0000-0000-0000-000000000000}"/>
          </ac:spMkLst>
        </pc:spChg>
        <pc:spChg chg="mod">
          <ac:chgData name="Jessie Stirling" userId="b6dae4a2-1254-42e1-b29a-09ff66462bcc" providerId="ADAL" clId="{E97DEEDF-D4AA-465B-B97E-606DFE6246B1}" dt="2023-04-25T14:14:55.773" v="382" actId="20577"/>
          <ac:spMkLst>
            <pc:docMk/>
            <pc:sldMk cId="102468639" sldId="363"/>
            <ac:spMk id="3" creationId="{00000000-0000-0000-0000-000000000000}"/>
          </ac:spMkLst>
        </pc:spChg>
      </pc:sldChg>
      <pc:sldChg chg="del">
        <pc:chgData name="Jessie Stirling" userId="b6dae4a2-1254-42e1-b29a-09ff66462bcc" providerId="ADAL" clId="{E97DEEDF-D4AA-465B-B97E-606DFE6246B1}" dt="2023-04-25T14:14:20.868" v="374" actId="47"/>
        <pc:sldMkLst>
          <pc:docMk/>
          <pc:sldMk cId="1909272422" sldId="366"/>
        </pc:sldMkLst>
      </pc:sldChg>
      <pc:sldChg chg="del">
        <pc:chgData name="Jessie Stirling" userId="b6dae4a2-1254-42e1-b29a-09ff66462bcc" providerId="ADAL" clId="{E97DEEDF-D4AA-465B-B97E-606DFE6246B1}" dt="2023-04-25T14:14:03.776" v="372" actId="47"/>
        <pc:sldMkLst>
          <pc:docMk/>
          <pc:sldMk cId="3165629008" sldId="373"/>
        </pc:sldMkLst>
      </pc:sldChg>
      <pc:sldChg chg="modSp mod">
        <pc:chgData name="Jessie Stirling" userId="b6dae4a2-1254-42e1-b29a-09ff66462bcc" providerId="ADAL" clId="{E97DEEDF-D4AA-465B-B97E-606DFE6246B1}" dt="2023-04-25T14:16:54.312" v="494" actId="1076"/>
        <pc:sldMkLst>
          <pc:docMk/>
          <pc:sldMk cId="3081680278" sldId="376"/>
        </pc:sldMkLst>
        <pc:spChg chg="mod">
          <ac:chgData name="Jessie Stirling" userId="b6dae4a2-1254-42e1-b29a-09ff66462bcc" providerId="ADAL" clId="{E97DEEDF-D4AA-465B-B97E-606DFE6246B1}" dt="2023-04-25T14:16:54.312" v="494" actId="1076"/>
          <ac:spMkLst>
            <pc:docMk/>
            <pc:sldMk cId="3081680278" sldId="376"/>
            <ac:spMk id="6" creationId="{F885A2DF-1441-47BF-ACB8-F5DA6FFC7193}"/>
          </ac:spMkLst>
        </pc:spChg>
      </pc:sldChg>
      <pc:sldChg chg="modSp mod setBg">
        <pc:chgData name="Jessie Stirling" userId="b6dae4a2-1254-42e1-b29a-09ff66462bcc" providerId="ADAL" clId="{E97DEEDF-D4AA-465B-B97E-606DFE6246B1}" dt="2023-04-25T15:34:33.562" v="2219" actId="1076"/>
        <pc:sldMkLst>
          <pc:docMk/>
          <pc:sldMk cId="934558087" sldId="377"/>
        </pc:sldMkLst>
        <pc:spChg chg="mod">
          <ac:chgData name="Jessie Stirling" userId="b6dae4a2-1254-42e1-b29a-09ff66462bcc" providerId="ADAL" clId="{E97DEEDF-D4AA-465B-B97E-606DFE6246B1}" dt="2023-04-25T15:34:33.562" v="2219" actId="1076"/>
          <ac:spMkLst>
            <pc:docMk/>
            <pc:sldMk cId="934558087" sldId="377"/>
            <ac:spMk id="6" creationId="{F885A2DF-1441-47BF-ACB8-F5DA6FFC7193}"/>
          </ac:spMkLst>
        </pc:spChg>
      </pc:sldChg>
      <pc:sldChg chg="modSp mod setBg">
        <pc:chgData name="Jessie Stirling" userId="b6dae4a2-1254-42e1-b29a-09ff66462bcc" providerId="ADAL" clId="{E97DEEDF-D4AA-465B-B97E-606DFE6246B1}" dt="2023-04-25T15:34:59.155" v="2241" actId="1076"/>
        <pc:sldMkLst>
          <pc:docMk/>
          <pc:sldMk cId="2243959321" sldId="380"/>
        </pc:sldMkLst>
        <pc:spChg chg="mod">
          <ac:chgData name="Jessie Stirling" userId="b6dae4a2-1254-42e1-b29a-09ff66462bcc" providerId="ADAL" clId="{E97DEEDF-D4AA-465B-B97E-606DFE6246B1}" dt="2023-04-25T15:34:59.155" v="2241" actId="1076"/>
          <ac:spMkLst>
            <pc:docMk/>
            <pc:sldMk cId="2243959321" sldId="380"/>
            <ac:spMk id="6" creationId="{F885A2DF-1441-47BF-ACB8-F5DA6FFC7193}"/>
          </ac:spMkLst>
        </pc:spChg>
      </pc:sldChg>
      <pc:sldChg chg="del">
        <pc:chgData name="Jessie Stirling" userId="b6dae4a2-1254-42e1-b29a-09ff66462bcc" providerId="ADAL" clId="{E97DEEDF-D4AA-465B-B97E-606DFE6246B1}" dt="2023-04-25T14:15:29.303" v="396" actId="2696"/>
        <pc:sldMkLst>
          <pc:docMk/>
          <pc:sldMk cId="513561478" sldId="386"/>
        </pc:sldMkLst>
      </pc:sldChg>
      <pc:sldChg chg="del">
        <pc:chgData name="Jessie Stirling" userId="b6dae4a2-1254-42e1-b29a-09ff66462bcc" providerId="ADAL" clId="{E97DEEDF-D4AA-465B-B97E-606DFE6246B1}" dt="2023-04-25T14:13:42.255" v="324" actId="47"/>
        <pc:sldMkLst>
          <pc:docMk/>
          <pc:sldMk cId="2250177636" sldId="399"/>
        </pc:sldMkLst>
      </pc:sldChg>
      <pc:sldChg chg="del">
        <pc:chgData name="Jessie Stirling" userId="b6dae4a2-1254-42e1-b29a-09ff66462bcc" providerId="ADAL" clId="{E97DEEDF-D4AA-465B-B97E-606DFE6246B1}" dt="2023-04-25T14:13:42.255" v="324" actId="47"/>
        <pc:sldMkLst>
          <pc:docMk/>
          <pc:sldMk cId="956834577" sldId="402"/>
        </pc:sldMkLst>
      </pc:sldChg>
      <pc:sldChg chg="del">
        <pc:chgData name="Jessie Stirling" userId="b6dae4a2-1254-42e1-b29a-09ff66462bcc" providerId="ADAL" clId="{E97DEEDF-D4AA-465B-B97E-606DFE6246B1}" dt="2023-04-25T14:14:20.868" v="374" actId="47"/>
        <pc:sldMkLst>
          <pc:docMk/>
          <pc:sldMk cId="2585519083" sldId="430"/>
        </pc:sldMkLst>
      </pc:sldChg>
      <pc:sldChg chg="del">
        <pc:chgData name="Jessie Stirling" userId="b6dae4a2-1254-42e1-b29a-09ff66462bcc" providerId="ADAL" clId="{E97DEEDF-D4AA-465B-B97E-606DFE6246B1}" dt="2023-04-25T14:11:47.271" v="269" actId="47"/>
        <pc:sldMkLst>
          <pc:docMk/>
          <pc:sldMk cId="3464512213" sldId="433"/>
        </pc:sldMkLst>
      </pc:sldChg>
      <pc:sldChg chg="del">
        <pc:chgData name="Jessie Stirling" userId="b6dae4a2-1254-42e1-b29a-09ff66462bcc" providerId="ADAL" clId="{E97DEEDF-D4AA-465B-B97E-606DFE6246B1}" dt="2023-04-25T14:13:42.255" v="324" actId="47"/>
        <pc:sldMkLst>
          <pc:docMk/>
          <pc:sldMk cId="3391765291" sldId="436"/>
        </pc:sldMkLst>
      </pc:sldChg>
      <pc:sldChg chg="del">
        <pc:chgData name="Jessie Stirling" userId="b6dae4a2-1254-42e1-b29a-09ff66462bcc" providerId="ADAL" clId="{E97DEEDF-D4AA-465B-B97E-606DFE6246B1}" dt="2023-04-25T14:14:16.017" v="373" actId="47"/>
        <pc:sldMkLst>
          <pc:docMk/>
          <pc:sldMk cId="1548151490" sldId="438"/>
        </pc:sldMkLst>
      </pc:sldChg>
      <pc:sldChg chg="delSp mod">
        <pc:chgData name="Jessie Stirling" userId="b6dae4a2-1254-42e1-b29a-09ff66462bcc" providerId="ADAL" clId="{E97DEEDF-D4AA-465B-B97E-606DFE6246B1}" dt="2023-04-25T14:50:31.214" v="1405" actId="478"/>
        <pc:sldMkLst>
          <pc:docMk/>
          <pc:sldMk cId="3001712510" sldId="445"/>
        </pc:sldMkLst>
        <pc:spChg chg="del">
          <ac:chgData name="Jessie Stirling" userId="b6dae4a2-1254-42e1-b29a-09ff66462bcc" providerId="ADAL" clId="{E97DEEDF-D4AA-465B-B97E-606DFE6246B1}" dt="2023-04-25T14:50:31.214" v="1405" actId="478"/>
          <ac:spMkLst>
            <pc:docMk/>
            <pc:sldMk cId="3001712510" sldId="445"/>
            <ac:spMk id="4" creationId="{8F1A314F-CC59-A99D-DD84-8CC2F2B7EA83}"/>
          </ac:spMkLst>
        </pc:spChg>
      </pc:sldChg>
      <pc:sldChg chg="modSp mod">
        <pc:chgData name="Jessie Stirling" userId="b6dae4a2-1254-42e1-b29a-09ff66462bcc" providerId="ADAL" clId="{E97DEEDF-D4AA-465B-B97E-606DFE6246B1}" dt="2023-04-25T14:14:51.898" v="377" actId="1076"/>
        <pc:sldMkLst>
          <pc:docMk/>
          <pc:sldMk cId="3265949340" sldId="446"/>
        </pc:sldMkLst>
        <pc:spChg chg="mod">
          <ac:chgData name="Jessie Stirling" userId="b6dae4a2-1254-42e1-b29a-09ff66462bcc" providerId="ADAL" clId="{E97DEEDF-D4AA-465B-B97E-606DFE6246B1}" dt="2023-04-25T14:14:51.898" v="377" actId="1076"/>
          <ac:spMkLst>
            <pc:docMk/>
            <pc:sldMk cId="3265949340" sldId="446"/>
            <ac:spMk id="6" creationId="{F885A2DF-1441-47BF-ACB8-F5DA6FFC7193}"/>
          </ac:spMkLst>
        </pc:spChg>
      </pc:sldChg>
      <pc:sldChg chg="modSp mod">
        <pc:chgData name="Jessie Stirling" userId="b6dae4a2-1254-42e1-b29a-09ff66462bcc" providerId="ADAL" clId="{E97DEEDF-D4AA-465B-B97E-606DFE6246B1}" dt="2023-04-25T14:27:04.535" v="1324" actId="20577"/>
        <pc:sldMkLst>
          <pc:docMk/>
          <pc:sldMk cId="3618572743" sldId="451"/>
        </pc:sldMkLst>
        <pc:spChg chg="mod">
          <ac:chgData name="Jessie Stirling" userId="b6dae4a2-1254-42e1-b29a-09ff66462bcc" providerId="ADAL" clId="{E97DEEDF-D4AA-465B-B97E-606DFE6246B1}" dt="2023-04-25T14:27:04.535" v="1324" actId="20577"/>
          <ac:spMkLst>
            <pc:docMk/>
            <pc:sldMk cId="3618572743" sldId="451"/>
            <ac:spMk id="6" creationId="{F885A2DF-1441-47BF-ACB8-F5DA6FFC7193}"/>
          </ac:spMkLst>
        </pc:spChg>
      </pc:sldChg>
      <pc:sldChg chg="del">
        <pc:chgData name="Jessie Stirling" userId="b6dae4a2-1254-42e1-b29a-09ff66462bcc" providerId="ADAL" clId="{E97DEEDF-D4AA-465B-B97E-606DFE6246B1}" dt="2023-04-25T14:14:16.017" v="373" actId="47"/>
        <pc:sldMkLst>
          <pc:docMk/>
          <pc:sldMk cId="4207614358" sldId="452"/>
        </pc:sldMkLst>
      </pc:sldChg>
      <pc:sldChg chg="del">
        <pc:chgData name="Jessie Stirling" userId="b6dae4a2-1254-42e1-b29a-09ff66462bcc" providerId="ADAL" clId="{E97DEEDF-D4AA-465B-B97E-606DFE6246B1}" dt="2023-04-25T14:14:16.017" v="373" actId="47"/>
        <pc:sldMkLst>
          <pc:docMk/>
          <pc:sldMk cId="4136654651" sldId="453"/>
        </pc:sldMkLst>
      </pc:sldChg>
      <pc:sldChg chg="del">
        <pc:chgData name="Jessie Stirling" userId="b6dae4a2-1254-42e1-b29a-09ff66462bcc" providerId="ADAL" clId="{E97DEEDF-D4AA-465B-B97E-606DFE6246B1}" dt="2023-04-25T14:14:16.017" v="373" actId="47"/>
        <pc:sldMkLst>
          <pc:docMk/>
          <pc:sldMk cId="3546771957" sldId="457"/>
        </pc:sldMkLst>
      </pc:sldChg>
      <pc:sldChg chg="del">
        <pc:chgData name="Jessie Stirling" userId="b6dae4a2-1254-42e1-b29a-09ff66462bcc" providerId="ADAL" clId="{E97DEEDF-D4AA-465B-B97E-606DFE6246B1}" dt="2023-04-25T14:14:03.776" v="372" actId="47"/>
        <pc:sldMkLst>
          <pc:docMk/>
          <pc:sldMk cId="46946651" sldId="460"/>
        </pc:sldMkLst>
      </pc:sldChg>
      <pc:sldChg chg="modSp mod modNotesTx">
        <pc:chgData name="Jessie Stirling" userId="b6dae4a2-1254-42e1-b29a-09ff66462bcc" providerId="ADAL" clId="{E97DEEDF-D4AA-465B-B97E-606DFE6246B1}" dt="2023-04-25T15:25:35.206" v="2067" actId="1076"/>
        <pc:sldMkLst>
          <pc:docMk/>
          <pc:sldMk cId="1727297011" sldId="464"/>
        </pc:sldMkLst>
        <pc:spChg chg="mod">
          <ac:chgData name="Jessie Stirling" userId="b6dae4a2-1254-42e1-b29a-09ff66462bcc" providerId="ADAL" clId="{E97DEEDF-D4AA-465B-B97E-606DFE6246B1}" dt="2023-04-25T15:25:35.206" v="2067" actId="1076"/>
          <ac:spMkLst>
            <pc:docMk/>
            <pc:sldMk cId="1727297011" sldId="464"/>
            <ac:spMk id="2" creationId="{F1F96690-5FEF-401C-B844-9D3FC8E38571}"/>
          </ac:spMkLst>
        </pc:spChg>
        <pc:spChg chg="mod">
          <ac:chgData name="Jessie Stirling" userId="b6dae4a2-1254-42e1-b29a-09ff66462bcc" providerId="ADAL" clId="{E97DEEDF-D4AA-465B-B97E-606DFE6246B1}" dt="2023-04-25T15:25:32.030" v="2066" actId="1076"/>
          <ac:spMkLst>
            <pc:docMk/>
            <pc:sldMk cId="1727297011" sldId="464"/>
            <ac:spMk id="3" creationId="{00000000-0000-0000-0000-000000000000}"/>
          </ac:spMkLst>
        </pc:spChg>
      </pc:sldChg>
      <pc:sldChg chg="modSp add mod">
        <pc:chgData name="Jessie Stirling" userId="b6dae4a2-1254-42e1-b29a-09ff66462bcc" providerId="ADAL" clId="{E97DEEDF-D4AA-465B-B97E-606DFE6246B1}" dt="2023-04-25T15:42:33.970" v="2437" actId="115"/>
        <pc:sldMkLst>
          <pc:docMk/>
          <pc:sldMk cId="2698196605" sldId="465"/>
        </pc:sldMkLst>
        <pc:spChg chg="mod">
          <ac:chgData name="Jessie Stirling" userId="b6dae4a2-1254-42e1-b29a-09ff66462bcc" providerId="ADAL" clId="{E97DEEDF-D4AA-465B-B97E-606DFE6246B1}" dt="2023-04-25T15:42:33.970" v="2437" actId="115"/>
          <ac:spMkLst>
            <pc:docMk/>
            <pc:sldMk cId="2698196605" sldId="465"/>
            <ac:spMk id="2" creationId="{F1F96690-5FEF-401C-B844-9D3FC8E38571}"/>
          </ac:spMkLst>
        </pc:spChg>
        <pc:spChg chg="mod">
          <ac:chgData name="Jessie Stirling" userId="b6dae4a2-1254-42e1-b29a-09ff66462bcc" providerId="ADAL" clId="{E97DEEDF-D4AA-465B-B97E-606DFE6246B1}" dt="2023-04-25T15:28:35.498" v="2147" actId="1076"/>
          <ac:spMkLst>
            <pc:docMk/>
            <pc:sldMk cId="2698196605" sldId="465"/>
            <ac:spMk id="3" creationId="{00000000-0000-0000-0000-000000000000}"/>
          </ac:spMkLst>
        </pc:spChg>
      </pc:sldChg>
      <pc:sldChg chg="del">
        <pc:chgData name="Jessie Stirling" userId="b6dae4a2-1254-42e1-b29a-09ff66462bcc" providerId="ADAL" clId="{E97DEEDF-D4AA-465B-B97E-606DFE6246B1}" dt="2023-04-25T14:14:16.017" v="373" actId="47"/>
        <pc:sldMkLst>
          <pc:docMk/>
          <pc:sldMk cId="3064094425" sldId="465"/>
        </pc:sldMkLst>
      </pc:sldChg>
      <pc:sldChg chg="modSp add mod">
        <pc:chgData name="Jessie Stirling" userId="b6dae4a2-1254-42e1-b29a-09ff66462bcc" providerId="ADAL" clId="{E97DEEDF-D4AA-465B-B97E-606DFE6246B1}" dt="2023-04-25T15:35:39.418" v="2243" actId="1076"/>
        <pc:sldMkLst>
          <pc:docMk/>
          <pc:sldMk cId="1963851385" sldId="466"/>
        </pc:sldMkLst>
        <pc:spChg chg="mod">
          <ac:chgData name="Jessie Stirling" userId="b6dae4a2-1254-42e1-b29a-09ff66462bcc" providerId="ADAL" clId="{E97DEEDF-D4AA-465B-B97E-606DFE6246B1}" dt="2023-04-25T15:35:39.418" v="2243" actId="1076"/>
          <ac:spMkLst>
            <pc:docMk/>
            <pc:sldMk cId="1963851385" sldId="466"/>
            <ac:spMk id="2" creationId="{F1F96690-5FEF-401C-B844-9D3FC8E38571}"/>
          </ac:spMkLst>
        </pc:spChg>
        <pc:spChg chg="mod">
          <ac:chgData name="Jessie Stirling" userId="b6dae4a2-1254-42e1-b29a-09ff66462bcc" providerId="ADAL" clId="{E97DEEDF-D4AA-465B-B97E-606DFE6246B1}" dt="2023-04-25T14:20:02.383" v="1069" actId="20577"/>
          <ac:spMkLst>
            <pc:docMk/>
            <pc:sldMk cId="1963851385" sldId="466"/>
            <ac:spMk id="3" creationId="{00000000-0000-0000-0000-000000000000}"/>
          </ac:spMkLst>
        </pc:spChg>
      </pc:sldChg>
      <pc:sldChg chg="del">
        <pc:chgData name="Jessie Stirling" userId="b6dae4a2-1254-42e1-b29a-09ff66462bcc" providerId="ADAL" clId="{E97DEEDF-D4AA-465B-B97E-606DFE6246B1}" dt="2023-04-25T14:14:20.868" v="374" actId="47"/>
        <pc:sldMkLst>
          <pc:docMk/>
          <pc:sldMk cId="2851716683" sldId="466"/>
        </pc:sldMkLst>
      </pc:sldChg>
      <pc:sldChg chg="modSp add mod">
        <pc:chgData name="Jessie Stirling" userId="b6dae4a2-1254-42e1-b29a-09ff66462bcc" providerId="ADAL" clId="{E97DEEDF-D4AA-465B-B97E-606DFE6246B1}" dt="2023-04-25T15:36:25.334" v="2278" actId="255"/>
        <pc:sldMkLst>
          <pc:docMk/>
          <pc:sldMk cId="1520024403" sldId="467"/>
        </pc:sldMkLst>
        <pc:spChg chg="mod">
          <ac:chgData name="Jessie Stirling" userId="b6dae4a2-1254-42e1-b29a-09ff66462bcc" providerId="ADAL" clId="{E97DEEDF-D4AA-465B-B97E-606DFE6246B1}" dt="2023-04-25T15:36:25.334" v="2278" actId="255"/>
          <ac:spMkLst>
            <pc:docMk/>
            <pc:sldMk cId="1520024403" sldId="467"/>
            <ac:spMk id="2" creationId="{F1F96690-5FEF-401C-B844-9D3FC8E38571}"/>
          </ac:spMkLst>
        </pc:spChg>
        <pc:spChg chg="mod">
          <ac:chgData name="Jessie Stirling" userId="b6dae4a2-1254-42e1-b29a-09ff66462bcc" providerId="ADAL" clId="{E97DEEDF-D4AA-465B-B97E-606DFE6246B1}" dt="2023-04-25T15:36:07.018" v="2271" actId="20577"/>
          <ac:spMkLst>
            <pc:docMk/>
            <pc:sldMk cId="1520024403" sldId="467"/>
            <ac:spMk id="3" creationId="{00000000-0000-0000-0000-000000000000}"/>
          </ac:spMkLst>
        </pc:spChg>
      </pc:sldChg>
      <pc:sldChg chg="del">
        <pc:chgData name="Jessie Stirling" userId="b6dae4a2-1254-42e1-b29a-09ff66462bcc" providerId="ADAL" clId="{E97DEEDF-D4AA-465B-B97E-606DFE6246B1}" dt="2023-04-25T14:14:16.017" v="373" actId="47"/>
        <pc:sldMkLst>
          <pc:docMk/>
          <pc:sldMk cId="2215255376" sldId="467"/>
        </pc:sldMkLst>
      </pc:sldChg>
      <pc:sldChg chg="modSp add mod">
        <pc:chgData name="Jessie Stirling" userId="b6dae4a2-1254-42e1-b29a-09ff66462bcc" providerId="ADAL" clId="{E97DEEDF-D4AA-465B-B97E-606DFE6246B1}" dt="2023-04-25T15:18:40.507" v="1889" actId="5793"/>
        <pc:sldMkLst>
          <pc:docMk/>
          <pc:sldMk cId="211851231" sldId="468"/>
        </pc:sldMkLst>
        <pc:spChg chg="mod">
          <ac:chgData name="Jessie Stirling" userId="b6dae4a2-1254-42e1-b29a-09ff66462bcc" providerId="ADAL" clId="{E97DEEDF-D4AA-465B-B97E-606DFE6246B1}" dt="2023-04-25T15:18:40.507" v="1889" actId="5793"/>
          <ac:spMkLst>
            <pc:docMk/>
            <pc:sldMk cId="211851231" sldId="468"/>
            <ac:spMk id="2" creationId="{F1F96690-5FEF-401C-B844-9D3FC8E38571}"/>
          </ac:spMkLst>
        </pc:spChg>
        <pc:spChg chg="mod">
          <ac:chgData name="Jessie Stirling" userId="b6dae4a2-1254-42e1-b29a-09ff66462bcc" providerId="ADAL" clId="{E97DEEDF-D4AA-465B-B97E-606DFE6246B1}" dt="2023-04-25T15:11:05.828" v="1549" actId="20577"/>
          <ac:spMkLst>
            <pc:docMk/>
            <pc:sldMk cId="211851231" sldId="468"/>
            <ac:spMk id="3" creationId="{00000000-0000-0000-0000-000000000000}"/>
          </ac:spMkLst>
        </pc:spChg>
      </pc:sldChg>
      <pc:sldChg chg="del">
        <pc:chgData name="Jessie Stirling" userId="b6dae4a2-1254-42e1-b29a-09ff66462bcc" providerId="ADAL" clId="{E97DEEDF-D4AA-465B-B97E-606DFE6246B1}" dt="2023-04-25T14:14:20.868" v="374" actId="47"/>
        <pc:sldMkLst>
          <pc:docMk/>
          <pc:sldMk cId="3431363522" sldId="468"/>
        </pc:sldMkLst>
      </pc:sldChg>
      <pc:sldChg chg="add del setBg">
        <pc:chgData name="Jessie Stirling" userId="b6dae4a2-1254-42e1-b29a-09ff66462bcc" providerId="ADAL" clId="{E97DEEDF-D4AA-465B-B97E-606DFE6246B1}" dt="2023-04-25T14:22:45.798" v="1173"/>
        <pc:sldMkLst>
          <pc:docMk/>
          <pc:sldMk cId="310568811" sldId="469"/>
        </pc:sldMkLst>
      </pc:sldChg>
      <pc:sldChg chg="add del setBg">
        <pc:chgData name="Jessie Stirling" userId="b6dae4a2-1254-42e1-b29a-09ff66462bcc" providerId="ADAL" clId="{E97DEEDF-D4AA-465B-B97E-606DFE6246B1}" dt="2023-04-25T14:22:40.114" v="1171"/>
        <pc:sldMkLst>
          <pc:docMk/>
          <pc:sldMk cId="2432894083" sldId="469"/>
        </pc:sldMkLst>
      </pc:sldChg>
      <pc:sldChg chg="modSp add del mod">
        <pc:chgData name="Jessie Stirling" userId="b6dae4a2-1254-42e1-b29a-09ff66462bcc" providerId="ADAL" clId="{E97DEEDF-D4AA-465B-B97E-606DFE6246B1}" dt="2023-04-25T14:29:20.194" v="1380" actId="2696"/>
        <pc:sldMkLst>
          <pc:docMk/>
          <pc:sldMk cId="3804823340" sldId="469"/>
        </pc:sldMkLst>
        <pc:spChg chg="mod">
          <ac:chgData name="Jessie Stirling" userId="b6dae4a2-1254-42e1-b29a-09ff66462bcc" providerId="ADAL" clId="{E97DEEDF-D4AA-465B-B97E-606DFE6246B1}" dt="2023-04-25T14:23:19.894" v="1194" actId="20577"/>
          <ac:spMkLst>
            <pc:docMk/>
            <pc:sldMk cId="3804823340" sldId="469"/>
            <ac:spMk id="6" creationId="{F885A2DF-1441-47BF-ACB8-F5DA6FFC7193}"/>
          </ac:spMkLst>
        </pc:spChg>
      </pc:sldChg>
      <pc:sldChg chg="modSp add mod">
        <pc:chgData name="Jessie Stirling" userId="b6dae4a2-1254-42e1-b29a-09ff66462bcc" providerId="ADAL" clId="{E97DEEDF-D4AA-465B-B97E-606DFE6246B1}" dt="2023-04-25T15:41:25.937" v="2435" actId="20577"/>
        <pc:sldMkLst>
          <pc:docMk/>
          <pc:sldMk cId="325061171" sldId="470"/>
        </pc:sldMkLst>
        <pc:spChg chg="mod">
          <ac:chgData name="Jessie Stirling" userId="b6dae4a2-1254-42e1-b29a-09ff66462bcc" providerId="ADAL" clId="{E97DEEDF-D4AA-465B-B97E-606DFE6246B1}" dt="2023-04-25T15:40:59.207" v="2364" actId="1076"/>
          <ac:spMkLst>
            <pc:docMk/>
            <pc:sldMk cId="325061171" sldId="470"/>
            <ac:spMk id="2" creationId="{F1F96690-5FEF-401C-B844-9D3FC8E38571}"/>
          </ac:spMkLst>
        </pc:spChg>
        <pc:spChg chg="mod">
          <ac:chgData name="Jessie Stirling" userId="b6dae4a2-1254-42e1-b29a-09ff66462bcc" providerId="ADAL" clId="{E97DEEDF-D4AA-465B-B97E-606DFE6246B1}" dt="2023-04-25T15:41:25.937" v="2435" actId="20577"/>
          <ac:spMkLst>
            <pc:docMk/>
            <pc:sldMk cId="325061171" sldId="470"/>
            <ac:spMk id="3" creationId="{00000000-0000-0000-0000-000000000000}"/>
          </ac:spMkLst>
        </pc:spChg>
      </pc:sldChg>
      <pc:sldChg chg="modSp add del mod">
        <pc:chgData name="Jessie Stirling" userId="b6dae4a2-1254-42e1-b29a-09ff66462bcc" providerId="ADAL" clId="{E97DEEDF-D4AA-465B-B97E-606DFE6246B1}" dt="2023-04-25T15:15:57.656" v="1826" actId="255"/>
        <pc:sldMkLst>
          <pc:docMk/>
          <pc:sldMk cId="273241548" sldId="471"/>
        </pc:sldMkLst>
        <pc:spChg chg="mod">
          <ac:chgData name="Jessie Stirling" userId="b6dae4a2-1254-42e1-b29a-09ff66462bcc" providerId="ADAL" clId="{E97DEEDF-D4AA-465B-B97E-606DFE6246B1}" dt="2023-04-25T15:15:57.656" v="1826" actId="255"/>
          <ac:spMkLst>
            <pc:docMk/>
            <pc:sldMk cId="273241548" sldId="471"/>
            <ac:spMk id="2" creationId="{F1F96690-5FEF-401C-B844-9D3FC8E38571}"/>
          </ac:spMkLst>
        </pc:spChg>
        <pc:spChg chg="mod">
          <ac:chgData name="Jessie Stirling" userId="b6dae4a2-1254-42e1-b29a-09ff66462bcc" providerId="ADAL" clId="{E97DEEDF-D4AA-465B-B97E-606DFE6246B1}" dt="2023-04-25T15:15:24.407" v="1815" actId="313"/>
          <ac:spMkLst>
            <pc:docMk/>
            <pc:sldMk cId="273241548" sldId="471"/>
            <ac:spMk id="3" creationId="{00000000-0000-0000-0000-000000000000}"/>
          </ac:spMkLst>
        </pc:spChg>
      </pc:sldChg>
      <pc:sldChg chg="modSp add mod">
        <pc:chgData name="Jessie Stirling" userId="b6dae4a2-1254-42e1-b29a-09ff66462bcc" providerId="ADAL" clId="{E97DEEDF-D4AA-465B-B97E-606DFE6246B1}" dt="2023-04-25T15:17:11.363" v="1885" actId="113"/>
        <pc:sldMkLst>
          <pc:docMk/>
          <pc:sldMk cId="1367723797" sldId="472"/>
        </pc:sldMkLst>
        <pc:spChg chg="mod">
          <ac:chgData name="Jessie Stirling" userId="b6dae4a2-1254-42e1-b29a-09ff66462bcc" providerId="ADAL" clId="{E97DEEDF-D4AA-465B-B97E-606DFE6246B1}" dt="2023-04-25T15:09:16.873" v="1503" actId="20577"/>
          <ac:spMkLst>
            <pc:docMk/>
            <pc:sldMk cId="1367723797" sldId="472"/>
            <ac:spMk id="2" creationId="{F1F96690-5FEF-401C-B844-9D3FC8E38571}"/>
          </ac:spMkLst>
        </pc:spChg>
        <pc:spChg chg="mod">
          <ac:chgData name="Jessie Stirling" userId="b6dae4a2-1254-42e1-b29a-09ff66462bcc" providerId="ADAL" clId="{E97DEEDF-D4AA-465B-B97E-606DFE6246B1}" dt="2023-04-25T15:17:11.363" v="1885" actId="113"/>
          <ac:spMkLst>
            <pc:docMk/>
            <pc:sldMk cId="1367723797" sldId="472"/>
            <ac:spMk id="3" creationId="{00000000-0000-0000-0000-000000000000}"/>
          </ac:spMkLst>
        </pc:spChg>
      </pc:sldChg>
      <pc:sldChg chg="modSp add mod modNotesTx">
        <pc:chgData name="Jessie Stirling" userId="b6dae4a2-1254-42e1-b29a-09ff66462bcc" providerId="ADAL" clId="{E97DEEDF-D4AA-465B-B97E-606DFE6246B1}" dt="2023-04-25T15:27:50.418" v="2133" actId="1076"/>
        <pc:sldMkLst>
          <pc:docMk/>
          <pc:sldMk cId="3838309503" sldId="473"/>
        </pc:sldMkLst>
        <pc:spChg chg="mod">
          <ac:chgData name="Jessie Stirling" userId="b6dae4a2-1254-42e1-b29a-09ff66462bcc" providerId="ADAL" clId="{E97DEEDF-D4AA-465B-B97E-606DFE6246B1}" dt="2023-04-25T15:27:50.418" v="2133" actId="1076"/>
          <ac:spMkLst>
            <pc:docMk/>
            <pc:sldMk cId="3838309503" sldId="473"/>
            <ac:spMk id="2" creationId="{F1F96690-5FEF-401C-B844-9D3FC8E38571}"/>
          </ac:spMkLst>
        </pc:spChg>
        <pc:spChg chg="mod">
          <ac:chgData name="Jessie Stirling" userId="b6dae4a2-1254-42e1-b29a-09ff66462bcc" providerId="ADAL" clId="{E97DEEDF-D4AA-465B-B97E-606DFE6246B1}" dt="2023-04-25T15:27:48.522" v="2132" actId="1076"/>
          <ac:spMkLst>
            <pc:docMk/>
            <pc:sldMk cId="3838309503" sldId="473"/>
            <ac:spMk id="3" creationId="{00000000-0000-0000-0000-000000000000}"/>
          </ac:spMkLst>
        </pc:spChg>
      </pc:sldChg>
      <pc:sldChg chg="new del">
        <pc:chgData name="Jessie Stirling" userId="b6dae4a2-1254-42e1-b29a-09ff66462bcc" providerId="ADAL" clId="{E97DEEDF-D4AA-465B-B97E-606DFE6246B1}" dt="2023-04-25T15:10:32.889" v="1509" actId="2696"/>
        <pc:sldMkLst>
          <pc:docMk/>
          <pc:sldMk cId="230223041" sldId="474"/>
        </pc:sldMkLst>
      </pc:sldChg>
      <pc:sldChg chg="modSp add mod">
        <pc:chgData name="Jessie Stirling" userId="b6dae4a2-1254-42e1-b29a-09ff66462bcc" providerId="ADAL" clId="{E97DEEDF-D4AA-465B-B97E-606DFE6246B1}" dt="2023-04-25T15:17:03.711" v="1883" actId="5793"/>
        <pc:sldMkLst>
          <pc:docMk/>
          <pc:sldMk cId="2785708116" sldId="474"/>
        </pc:sldMkLst>
        <pc:spChg chg="mod">
          <ac:chgData name="Jessie Stirling" userId="b6dae4a2-1254-42e1-b29a-09ff66462bcc" providerId="ADAL" clId="{E97DEEDF-D4AA-465B-B97E-606DFE6246B1}" dt="2023-04-25T15:17:03.711" v="1883" actId="5793"/>
          <ac:spMkLst>
            <pc:docMk/>
            <pc:sldMk cId="2785708116" sldId="474"/>
            <ac:spMk id="2" creationId="{F1F96690-5FEF-401C-B844-9D3FC8E38571}"/>
          </ac:spMkLst>
        </pc:spChg>
        <pc:spChg chg="mod">
          <ac:chgData name="Jessie Stirling" userId="b6dae4a2-1254-42e1-b29a-09ff66462bcc" providerId="ADAL" clId="{E97DEEDF-D4AA-465B-B97E-606DFE6246B1}" dt="2023-04-25T15:16:26.620" v="1876" actId="313"/>
          <ac:spMkLst>
            <pc:docMk/>
            <pc:sldMk cId="2785708116" sldId="474"/>
            <ac:spMk id="3" creationId="{00000000-0000-0000-0000-000000000000}"/>
          </ac:spMkLst>
        </pc:spChg>
      </pc:sldChg>
      <pc:sldChg chg="modSp add mod">
        <pc:chgData name="Jessie Stirling" userId="b6dae4a2-1254-42e1-b29a-09ff66462bcc" providerId="ADAL" clId="{E97DEEDF-D4AA-465B-B97E-606DFE6246B1}" dt="2023-04-25T15:31:16.309" v="2201" actId="255"/>
        <pc:sldMkLst>
          <pc:docMk/>
          <pc:sldMk cId="377328796" sldId="475"/>
        </pc:sldMkLst>
        <pc:spChg chg="mod">
          <ac:chgData name="Jessie Stirling" userId="b6dae4a2-1254-42e1-b29a-09ff66462bcc" providerId="ADAL" clId="{E97DEEDF-D4AA-465B-B97E-606DFE6246B1}" dt="2023-04-25T15:31:16.309" v="2201" actId="255"/>
          <ac:spMkLst>
            <pc:docMk/>
            <pc:sldMk cId="377328796" sldId="475"/>
            <ac:spMk id="2" creationId="{F1F96690-5FEF-401C-B844-9D3FC8E38571}"/>
          </ac:spMkLst>
        </pc:spChg>
        <pc:spChg chg="mod">
          <ac:chgData name="Jessie Stirling" userId="b6dae4a2-1254-42e1-b29a-09ff66462bcc" providerId="ADAL" clId="{E97DEEDF-D4AA-465B-B97E-606DFE6246B1}" dt="2023-04-25T15:30:17.395" v="2187"/>
          <ac:spMkLst>
            <pc:docMk/>
            <pc:sldMk cId="377328796" sldId="475"/>
            <ac:spMk id="3" creationId="{00000000-0000-0000-0000-000000000000}"/>
          </ac:spMkLst>
        </pc:spChg>
      </pc:sldChg>
      <pc:sldMasterChg chg="del delSldLayout">
        <pc:chgData name="Jessie Stirling" userId="b6dae4a2-1254-42e1-b29a-09ff66462bcc" providerId="ADAL" clId="{E97DEEDF-D4AA-465B-B97E-606DFE6246B1}" dt="2023-04-25T14:15:29.303" v="396" actId="2696"/>
        <pc:sldMasterMkLst>
          <pc:docMk/>
          <pc:sldMasterMk cId="1542688223" sldId="2147483661"/>
        </pc:sldMasterMkLst>
        <pc:sldLayoutChg chg="del">
          <pc:chgData name="Jessie Stirling" userId="b6dae4a2-1254-42e1-b29a-09ff66462bcc" providerId="ADAL" clId="{E97DEEDF-D4AA-465B-B97E-606DFE6246B1}" dt="2023-04-25T14:15:29.303" v="396" actId="2696"/>
          <pc:sldLayoutMkLst>
            <pc:docMk/>
            <pc:sldMasterMk cId="1542688223" sldId="2147483661"/>
            <pc:sldLayoutMk cId="732495676" sldId="2147483662"/>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104167688" sldId="2147483663"/>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1418739586" sldId="2147483664"/>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1194200441" sldId="2147483665"/>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2395843740" sldId="2147483666"/>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3109057572" sldId="2147483667"/>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96732385" sldId="2147483668"/>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3553247972" sldId="2147483669"/>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1884074543" sldId="2147483670"/>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1394175222" sldId="2147483671"/>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1430014330" sldId="2147483672"/>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2655418718" sldId="2147483673"/>
          </pc:sldLayoutMkLst>
        </pc:sldLayoutChg>
        <pc:sldLayoutChg chg="del">
          <pc:chgData name="Jessie Stirling" userId="b6dae4a2-1254-42e1-b29a-09ff66462bcc" providerId="ADAL" clId="{E97DEEDF-D4AA-465B-B97E-606DFE6246B1}" dt="2023-04-25T14:15:29.303" v="396" actId="2696"/>
          <pc:sldLayoutMkLst>
            <pc:docMk/>
            <pc:sldMasterMk cId="1542688223" sldId="2147483661"/>
            <pc:sldLayoutMk cId="2005377544" sldId="2147483674"/>
          </pc:sldLayoutMkLst>
        </pc:sldLayoutChg>
      </pc:sldMasterChg>
    </pc:docChg>
  </pc:docChgLst>
  <pc:docChgLst>
    <pc:chgData name="Jessie Stirling" userId="b6dae4a2-1254-42e1-b29a-09ff66462bcc" providerId="ADAL" clId="{63D33DD9-D65B-4C95-BB87-CD8999054373}"/>
    <pc:docChg chg="modSld">
      <pc:chgData name="Jessie Stirling" userId="b6dae4a2-1254-42e1-b29a-09ff66462bcc" providerId="ADAL" clId="{63D33DD9-D65B-4C95-BB87-CD8999054373}" dt="2023-04-04T15:51:40.070" v="1" actId="20577"/>
      <pc:docMkLst>
        <pc:docMk/>
      </pc:docMkLst>
      <pc:sldChg chg="modNotesTx">
        <pc:chgData name="Jessie Stirling" userId="b6dae4a2-1254-42e1-b29a-09ff66462bcc" providerId="ADAL" clId="{63D33DD9-D65B-4C95-BB87-CD8999054373}" dt="2023-04-04T15:51:34.024" v="0" actId="20577"/>
        <pc:sldMkLst>
          <pc:docMk/>
          <pc:sldMk cId="2851716683" sldId="466"/>
        </pc:sldMkLst>
      </pc:sldChg>
      <pc:sldChg chg="modNotesTx">
        <pc:chgData name="Jessie Stirling" userId="b6dae4a2-1254-42e1-b29a-09ff66462bcc" providerId="ADAL" clId="{63D33DD9-D65B-4C95-BB87-CD8999054373}" dt="2023-04-04T15:51:40.070" v="1" actId="20577"/>
        <pc:sldMkLst>
          <pc:docMk/>
          <pc:sldMk cId="3431363522" sldId="468"/>
        </pc:sldMkLst>
      </pc:sldChg>
    </pc:docChg>
  </pc:docChgLst>
  <pc:docChgLst>
    <pc:chgData name="Jessie Stirling" userId="b6dae4a2-1254-42e1-b29a-09ff66462bcc" providerId="ADAL" clId="{F922582B-562D-4481-B2FF-4D5B1DA04F08}"/>
    <pc:docChg chg="undo custSel addSld delSld modSld sldOrd">
      <pc:chgData name="Jessie Stirling" userId="b6dae4a2-1254-42e1-b29a-09ff66462bcc" providerId="ADAL" clId="{F922582B-562D-4481-B2FF-4D5B1DA04F08}" dt="2023-06-13T20:27:35.296" v="3820" actId="14100"/>
      <pc:docMkLst>
        <pc:docMk/>
      </pc:docMkLst>
      <pc:sldChg chg="modSp mod">
        <pc:chgData name="Jessie Stirling" userId="b6dae4a2-1254-42e1-b29a-09ff66462bcc" providerId="ADAL" clId="{F922582B-562D-4481-B2FF-4D5B1DA04F08}" dt="2023-06-13T18:21:29.929" v="181" actId="1076"/>
        <pc:sldMkLst>
          <pc:docMk/>
          <pc:sldMk cId="2261302517" sldId="292"/>
        </pc:sldMkLst>
        <pc:spChg chg="mod">
          <ac:chgData name="Jessie Stirling" userId="b6dae4a2-1254-42e1-b29a-09ff66462bcc" providerId="ADAL" clId="{F922582B-562D-4481-B2FF-4D5B1DA04F08}" dt="2023-06-13T18:21:29.929" v="181" actId="1076"/>
          <ac:spMkLst>
            <pc:docMk/>
            <pc:sldMk cId="2261302517" sldId="292"/>
            <ac:spMk id="6" creationId="{00000000-0000-0000-0000-000000000000}"/>
          </ac:spMkLst>
        </pc:spChg>
        <pc:picChg chg="mod">
          <ac:chgData name="Jessie Stirling" userId="b6dae4a2-1254-42e1-b29a-09ff66462bcc" providerId="ADAL" clId="{F922582B-562D-4481-B2FF-4D5B1DA04F08}" dt="2023-06-13T18:21:18.692" v="172" actId="1035"/>
          <ac:picMkLst>
            <pc:docMk/>
            <pc:sldMk cId="2261302517" sldId="292"/>
            <ac:picMk id="2052" creationId="{00000000-0000-0000-0000-000000000000}"/>
          </ac:picMkLst>
        </pc:picChg>
      </pc:sldChg>
      <pc:sldChg chg="modSp mod">
        <pc:chgData name="Jessie Stirling" userId="b6dae4a2-1254-42e1-b29a-09ff66462bcc" providerId="ADAL" clId="{F922582B-562D-4481-B2FF-4D5B1DA04F08}" dt="2023-06-13T18:22:28.277" v="330" actId="20577"/>
        <pc:sldMkLst>
          <pc:docMk/>
          <pc:sldMk cId="1516339611" sldId="318"/>
        </pc:sldMkLst>
        <pc:spChg chg="mod">
          <ac:chgData name="Jessie Stirling" userId="b6dae4a2-1254-42e1-b29a-09ff66462bcc" providerId="ADAL" clId="{F922582B-562D-4481-B2FF-4D5B1DA04F08}" dt="2023-06-13T18:22:28.277" v="330" actId="20577"/>
          <ac:spMkLst>
            <pc:docMk/>
            <pc:sldMk cId="1516339611" sldId="318"/>
            <ac:spMk id="2" creationId="{00000000-0000-0000-0000-000000000000}"/>
          </ac:spMkLst>
        </pc:spChg>
      </pc:sldChg>
      <pc:sldChg chg="modSp mod">
        <pc:chgData name="Jessie Stirling" userId="b6dae4a2-1254-42e1-b29a-09ff66462bcc" providerId="ADAL" clId="{F922582B-562D-4481-B2FF-4D5B1DA04F08}" dt="2023-06-13T18:23:53.237" v="406" actId="20577"/>
        <pc:sldMkLst>
          <pc:docMk/>
          <pc:sldMk cId="3081680278" sldId="376"/>
        </pc:sldMkLst>
        <pc:spChg chg="mod">
          <ac:chgData name="Jessie Stirling" userId="b6dae4a2-1254-42e1-b29a-09ff66462bcc" providerId="ADAL" clId="{F922582B-562D-4481-B2FF-4D5B1DA04F08}" dt="2023-06-13T18:23:53.237" v="406" actId="20577"/>
          <ac:spMkLst>
            <pc:docMk/>
            <pc:sldMk cId="3081680278" sldId="376"/>
            <ac:spMk id="6" creationId="{F885A2DF-1441-47BF-ACB8-F5DA6FFC7193}"/>
          </ac:spMkLst>
        </pc:spChg>
      </pc:sldChg>
      <pc:sldChg chg="del">
        <pc:chgData name="Jessie Stirling" userId="b6dae4a2-1254-42e1-b29a-09ff66462bcc" providerId="ADAL" clId="{F922582B-562D-4481-B2FF-4D5B1DA04F08}" dt="2023-06-13T18:23:15.039" v="379" actId="47"/>
        <pc:sldMkLst>
          <pc:docMk/>
          <pc:sldMk cId="934558087" sldId="377"/>
        </pc:sldMkLst>
      </pc:sldChg>
      <pc:sldChg chg="del">
        <pc:chgData name="Jessie Stirling" userId="b6dae4a2-1254-42e1-b29a-09ff66462bcc" providerId="ADAL" clId="{F922582B-562D-4481-B2FF-4D5B1DA04F08}" dt="2023-06-13T18:23:15.039" v="379" actId="47"/>
        <pc:sldMkLst>
          <pc:docMk/>
          <pc:sldMk cId="2243959321" sldId="380"/>
        </pc:sldMkLst>
      </pc:sldChg>
      <pc:sldChg chg="addSp modSp mod">
        <pc:chgData name="Jessie Stirling" userId="b6dae4a2-1254-42e1-b29a-09ff66462bcc" providerId="ADAL" clId="{F922582B-562D-4481-B2FF-4D5B1DA04F08}" dt="2023-06-13T18:23:38.784" v="383" actId="1076"/>
        <pc:sldMkLst>
          <pc:docMk/>
          <pc:sldMk cId="3001712510" sldId="445"/>
        </pc:sldMkLst>
        <pc:spChg chg="add mod">
          <ac:chgData name="Jessie Stirling" userId="b6dae4a2-1254-42e1-b29a-09ff66462bcc" providerId="ADAL" clId="{F922582B-562D-4481-B2FF-4D5B1DA04F08}" dt="2023-06-13T18:23:38.784" v="383" actId="1076"/>
          <ac:spMkLst>
            <pc:docMk/>
            <pc:sldMk cId="3001712510" sldId="445"/>
            <ac:spMk id="4" creationId="{89517E99-73EF-B8E7-5BFF-CC87EC1CF4CE}"/>
          </ac:spMkLst>
        </pc:spChg>
        <pc:picChg chg="mod">
          <ac:chgData name="Jessie Stirling" userId="b6dae4a2-1254-42e1-b29a-09ff66462bcc" providerId="ADAL" clId="{F922582B-562D-4481-B2FF-4D5B1DA04F08}" dt="2023-06-13T18:23:32.676" v="382" actId="1076"/>
          <ac:picMkLst>
            <pc:docMk/>
            <pc:sldMk cId="3001712510" sldId="445"/>
            <ac:picMk id="3" creationId="{00000000-0000-0000-0000-000000000000}"/>
          </ac:picMkLst>
        </pc:picChg>
      </pc:sldChg>
      <pc:sldChg chg="modSp mod">
        <pc:chgData name="Jessie Stirling" userId="b6dae4a2-1254-42e1-b29a-09ff66462bcc" providerId="ADAL" clId="{F922582B-562D-4481-B2FF-4D5B1DA04F08}" dt="2023-06-13T18:23:57.021" v="410" actId="20577"/>
        <pc:sldMkLst>
          <pc:docMk/>
          <pc:sldMk cId="3265949340" sldId="446"/>
        </pc:sldMkLst>
        <pc:spChg chg="mod">
          <ac:chgData name="Jessie Stirling" userId="b6dae4a2-1254-42e1-b29a-09ff66462bcc" providerId="ADAL" clId="{F922582B-562D-4481-B2FF-4D5B1DA04F08}" dt="2023-06-13T18:23:57.021" v="410" actId="20577"/>
          <ac:spMkLst>
            <pc:docMk/>
            <pc:sldMk cId="3265949340" sldId="446"/>
            <ac:spMk id="6" creationId="{F885A2DF-1441-47BF-ACB8-F5DA6FFC7193}"/>
          </ac:spMkLst>
        </pc:spChg>
      </pc:sldChg>
      <pc:sldChg chg="modSp mod">
        <pc:chgData name="Jessie Stirling" userId="b6dae4a2-1254-42e1-b29a-09ff66462bcc" providerId="ADAL" clId="{F922582B-562D-4481-B2FF-4D5B1DA04F08}" dt="2023-06-13T18:23:05.661" v="378" actId="20577"/>
        <pc:sldMkLst>
          <pc:docMk/>
          <pc:sldMk cId="3618572743" sldId="451"/>
        </pc:sldMkLst>
        <pc:spChg chg="mod">
          <ac:chgData name="Jessie Stirling" userId="b6dae4a2-1254-42e1-b29a-09ff66462bcc" providerId="ADAL" clId="{F922582B-562D-4481-B2FF-4D5B1DA04F08}" dt="2023-06-13T18:23:05.661" v="378" actId="20577"/>
          <ac:spMkLst>
            <pc:docMk/>
            <pc:sldMk cId="3618572743" sldId="451"/>
            <ac:spMk id="6" creationId="{F885A2DF-1441-47BF-ACB8-F5DA6FFC7193}"/>
          </ac:spMkLst>
        </pc:spChg>
      </pc:sldChg>
      <pc:sldChg chg="del">
        <pc:chgData name="Jessie Stirling" userId="b6dae4a2-1254-42e1-b29a-09ff66462bcc" providerId="ADAL" clId="{F922582B-562D-4481-B2FF-4D5B1DA04F08}" dt="2023-06-13T18:23:45.780" v="384" actId="47"/>
        <pc:sldMkLst>
          <pc:docMk/>
          <pc:sldMk cId="1727297011" sldId="464"/>
        </pc:sldMkLst>
      </pc:sldChg>
      <pc:sldChg chg="del">
        <pc:chgData name="Jessie Stirling" userId="b6dae4a2-1254-42e1-b29a-09ff66462bcc" providerId="ADAL" clId="{F922582B-562D-4481-B2FF-4D5B1DA04F08}" dt="2023-06-13T18:23:00.267" v="363" actId="2696"/>
        <pc:sldMkLst>
          <pc:docMk/>
          <pc:sldMk cId="2698196605" sldId="465"/>
        </pc:sldMkLst>
      </pc:sldChg>
      <pc:sldChg chg="del">
        <pc:chgData name="Jessie Stirling" userId="b6dae4a2-1254-42e1-b29a-09ff66462bcc" providerId="ADAL" clId="{F922582B-562D-4481-B2FF-4D5B1DA04F08}" dt="2023-06-13T18:24:03.810" v="411" actId="2696"/>
        <pc:sldMkLst>
          <pc:docMk/>
          <pc:sldMk cId="1963851385" sldId="466"/>
        </pc:sldMkLst>
      </pc:sldChg>
      <pc:sldChg chg="del">
        <pc:chgData name="Jessie Stirling" userId="b6dae4a2-1254-42e1-b29a-09ff66462bcc" providerId="ADAL" clId="{F922582B-562D-4481-B2FF-4D5B1DA04F08}" dt="2023-06-13T18:23:15.039" v="379" actId="47"/>
        <pc:sldMkLst>
          <pc:docMk/>
          <pc:sldMk cId="1520024403" sldId="467"/>
        </pc:sldMkLst>
      </pc:sldChg>
      <pc:sldChg chg="del">
        <pc:chgData name="Jessie Stirling" userId="b6dae4a2-1254-42e1-b29a-09ff66462bcc" providerId="ADAL" clId="{F922582B-562D-4481-B2FF-4D5B1DA04F08}" dt="2023-06-13T18:23:15.039" v="379" actId="47"/>
        <pc:sldMkLst>
          <pc:docMk/>
          <pc:sldMk cId="211851231" sldId="468"/>
        </pc:sldMkLst>
      </pc:sldChg>
      <pc:sldChg chg="del">
        <pc:chgData name="Jessie Stirling" userId="b6dae4a2-1254-42e1-b29a-09ff66462bcc" providerId="ADAL" clId="{F922582B-562D-4481-B2FF-4D5B1DA04F08}" dt="2023-06-13T18:23:15.039" v="379" actId="47"/>
        <pc:sldMkLst>
          <pc:docMk/>
          <pc:sldMk cId="325061171" sldId="470"/>
        </pc:sldMkLst>
      </pc:sldChg>
      <pc:sldChg chg="del">
        <pc:chgData name="Jessie Stirling" userId="b6dae4a2-1254-42e1-b29a-09ff66462bcc" providerId="ADAL" clId="{F922582B-562D-4481-B2FF-4D5B1DA04F08}" dt="2023-06-13T18:23:15.039" v="379" actId="47"/>
        <pc:sldMkLst>
          <pc:docMk/>
          <pc:sldMk cId="273241548" sldId="471"/>
        </pc:sldMkLst>
      </pc:sldChg>
      <pc:sldChg chg="del">
        <pc:chgData name="Jessie Stirling" userId="b6dae4a2-1254-42e1-b29a-09ff66462bcc" providerId="ADAL" clId="{F922582B-562D-4481-B2FF-4D5B1DA04F08}" dt="2023-06-13T18:23:15.039" v="379" actId="47"/>
        <pc:sldMkLst>
          <pc:docMk/>
          <pc:sldMk cId="1367723797" sldId="472"/>
        </pc:sldMkLst>
      </pc:sldChg>
      <pc:sldChg chg="modSp mod ord">
        <pc:chgData name="Jessie Stirling" userId="b6dae4a2-1254-42e1-b29a-09ff66462bcc" providerId="ADAL" clId="{F922582B-562D-4481-B2FF-4D5B1DA04F08}" dt="2023-06-13T18:29:20.875" v="1243" actId="20577"/>
        <pc:sldMkLst>
          <pc:docMk/>
          <pc:sldMk cId="3838309503" sldId="473"/>
        </pc:sldMkLst>
        <pc:spChg chg="mod">
          <ac:chgData name="Jessie Stirling" userId="b6dae4a2-1254-42e1-b29a-09ff66462bcc" providerId="ADAL" clId="{F922582B-562D-4481-B2FF-4D5B1DA04F08}" dt="2023-06-13T18:29:20.875" v="1243" actId="20577"/>
          <ac:spMkLst>
            <pc:docMk/>
            <pc:sldMk cId="3838309503" sldId="473"/>
            <ac:spMk id="2" creationId="{F1F96690-5FEF-401C-B844-9D3FC8E38571}"/>
          </ac:spMkLst>
        </pc:spChg>
        <pc:spChg chg="mod">
          <ac:chgData name="Jessie Stirling" userId="b6dae4a2-1254-42e1-b29a-09ff66462bcc" providerId="ADAL" clId="{F922582B-562D-4481-B2FF-4D5B1DA04F08}" dt="2023-06-13T18:27:22.005" v="1038" actId="20577"/>
          <ac:spMkLst>
            <pc:docMk/>
            <pc:sldMk cId="3838309503" sldId="473"/>
            <ac:spMk id="3" creationId="{00000000-0000-0000-0000-000000000000}"/>
          </ac:spMkLst>
        </pc:spChg>
      </pc:sldChg>
      <pc:sldChg chg="modSp add mod modNotesTx">
        <pc:chgData name="Jessie Stirling" userId="b6dae4a2-1254-42e1-b29a-09ff66462bcc" providerId="ADAL" clId="{F922582B-562D-4481-B2FF-4D5B1DA04F08}" dt="2023-06-13T18:56:45.242" v="1921" actId="20577"/>
        <pc:sldMkLst>
          <pc:docMk/>
          <pc:sldMk cId="1548353565" sldId="474"/>
        </pc:sldMkLst>
        <pc:spChg chg="mod">
          <ac:chgData name="Jessie Stirling" userId="b6dae4a2-1254-42e1-b29a-09ff66462bcc" providerId="ADAL" clId="{F922582B-562D-4481-B2FF-4D5B1DA04F08}" dt="2023-06-13T18:56:45.242" v="1921" actId="20577"/>
          <ac:spMkLst>
            <pc:docMk/>
            <pc:sldMk cId="1548353565" sldId="474"/>
            <ac:spMk id="2" creationId="{F1F96690-5FEF-401C-B844-9D3FC8E38571}"/>
          </ac:spMkLst>
        </pc:spChg>
        <pc:spChg chg="mod">
          <ac:chgData name="Jessie Stirling" userId="b6dae4a2-1254-42e1-b29a-09ff66462bcc" providerId="ADAL" clId="{F922582B-562D-4481-B2FF-4D5B1DA04F08}" dt="2023-06-13T18:29:41.188" v="1320" actId="20577"/>
          <ac:spMkLst>
            <pc:docMk/>
            <pc:sldMk cId="1548353565" sldId="474"/>
            <ac:spMk id="3" creationId="{00000000-0000-0000-0000-000000000000}"/>
          </ac:spMkLst>
        </pc:spChg>
        <pc:cxnChg chg="mod">
          <ac:chgData name="Jessie Stirling" userId="b6dae4a2-1254-42e1-b29a-09ff66462bcc" providerId="ADAL" clId="{F922582B-562D-4481-B2FF-4D5B1DA04F08}" dt="2023-06-13T18:53:09.821" v="1817" actId="1076"/>
          <ac:cxnSpMkLst>
            <pc:docMk/>
            <pc:sldMk cId="1548353565" sldId="474"/>
            <ac:cxnSpMk id="7" creationId="{00000000-0000-0000-0000-000000000000}"/>
          </ac:cxnSpMkLst>
        </pc:cxnChg>
      </pc:sldChg>
      <pc:sldChg chg="del">
        <pc:chgData name="Jessie Stirling" userId="b6dae4a2-1254-42e1-b29a-09ff66462bcc" providerId="ADAL" clId="{F922582B-562D-4481-B2FF-4D5B1DA04F08}" dt="2023-06-13T18:23:15.039" v="379" actId="47"/>
        <pc:sldMkLst>
          <pc:docMk/>
          <pc:sldMk cId="2785708116" sldId="474"/>
        </pc:sldMkLst>
      </pc:sldChg>
      <pc:sldChg chg="del">
        <pc:chgData name="Jessie Stirling" userId="b6dae4a2-1254-42e1-b29a-09ff66462bcc" providerId="ADAL" clId="{F922582B-562D-4481-B2FF-4D5B1DA04F08}" dt="2023-06-13T18:23:00.267" v="363" actId="2696"/>
        <pc:sldMkLst>
          <pc:docMk/>
          <pc:sldMk cId="377328796" sldId="475"/>
        </pc:sldMkLst>
      </pc:sldChg>
      <pc:sldChg chg="addSp delSp modSp add mod">
        <pc:chgData name="Jessie Stirling" userId="b6dae4a2-1254-42e1-b29a-09ff66462bcc" providerId="ADAL" clId="{F922582B-562D-4481-B2FF-4D5B1DA04F08}" dt="2023-06-13T20:09:41.407" v="3086" actId="20577"/>
        <pc:sldMkLst>
          <pc:docMk/>
          <pc:sldMk cId="2604973631" sldId="475"/>
        </pc:sldMkLst>
        <pc:spChg chg="mod">
          <ac:chgData name="Jessie Stirling" userId="b6dae4a2-1254-42e1-b29a-09ff66462bcc" providerId="ADAL" clId="{F922582B-562D-4481-B2FF-4D5B1DA04F08}" dt="2023-06-13T20:09:41.407" v="3086" actId="20577"/>
          <ac:spMkLst>
            <pc:docMk/>
            <pc:sldMk cId="2604973631" sldId="475"/>
            <ac:spMk id="2" creationId="{F1F96690-5FEF-401C-B844-9D3FC8E38571}"/>
          </ac:spMkLst>
        </pc:spChg>
        <pc:spChg chg="add del mod">
          <ac:chgData name="Jessie Stirling" userId="b6dae4a2-1254-42e1-b29a-09ff66462bcc" providerId="ADAL" clId="{F922582B-562D-4481-B2FF-4D5B1DA04F08}" dt="2023-06-13T20:08:33.208" v="2943" actId="20577"/>
          <ac:spMkLst>
            <pc:docMk/>
            <pc:sldMk cId="2604973631" sldId="475"/>
            <ac:spMk id="3" creationId="{00000000-0000-0000-0000-000000000000}"/>
          </ac:spMkLst>
        </pc:spChg>
        <pc:cxnChg chg="mod">
          <ac:chgData name="Jessie Stirling" userId="b6dae4a2-1254-42e1-b29a-09ff66462bcc" providerId="ADAL" clId="{F922582B-562D-4481-B2FF-4D5B1DA04F08}" dt="2023-06-13T18:53:22.269" v="1820" actId="14100"/>
          <ac:cxnSpMkLst>
            <pc:docMk/>
            <pc:sldMk cId="2604973631" sldId="475"/>
            <ac:cxnSpMk id="7" creationId="{00000000-0000-0000-0000-000000000000}"/>
          </ac:cxnSpMkLst>
        </pc:cxnChg>
      </pc:sldChg>
      <pc:sldChg chg="modSp add mod">
        <pc:chgData name="Jessie Stirling" userId="b6dae4a2-1254-42e1-b29a-09ff66462bcc" providerId="ADAL" clId="{F922582B-562D-4481-B2FF-4D5B1DA04F08}" dt="2023-06-13T20:18:11.111" v="3434" actId="5793"/>
        <pc:sldMkLst>
          <pc:docMk/>
          <pc:sldMk cId="1072202014" sldId="476"/>
        </pc:sldMkLst>
        <pc:spChg chg="mod">
          <ac:chgData name="Jessie Stirling" userId="b6dae4a2-1254-42e1-b29a-09ff66462bcc" providerId="ADAL" clId="{F922582B-562D-4481-B2FF-4D5B1DA04F08}" dt="2023-06-13T20:18:11.111" v="3434" actId="5793"/>
          <ac:spMkLst>
            <pc:docMk/>
            <pc:sldMk cId="1072202014" sldId="476"/>
            <ac:spMk id="2" creationId="{F1F96690-5FEF-401C-B844-9D3FC8E38571}"/>
          </ac:spMkLst>
        </pc:spChg>
        <pc:spChg chg="mod">
          <ac:chgData name="Jessie Stirling" userId="b6dae4a2-1254-42e1-b29a-09ff66462bcc" providerId="ADAL" clId="{F922582B-562D-4481-B2FF-4D5B1DA04F08}" dt="2023-06-13T18:50:01.078" v="1425" actId="313"/>
          <ac:spMkLst>
            <pc:docMk/>
            <pc:sldMk cId="1072202014" sldId="476"/>
            <ac:spMk id="3" creationId="{00000000-0000-0000-0000-000000000000}"/>
          </ac:spMkLst>
        </pc:spChg>
      </pc:sldChg>
      <pc:sldChg chg="modSp add del mod">
        <pc:chgData name="Jessie Stirling" userId="b6dae4a2-1254-42e1-b29a-09ff66462bcc" providerId="ADAL" clId="{F922582B-562D-4481-B2FF-4D5B1DA04F08}" dt="2023-06-13T18:25:51.029" v="747" actId="2696"/>
        <pc:sldMkLst>
          <pc:docMk/>
          <pc:sldMk cId="2311515370" sldId="476"/>
        </pc:sldMkLst>
        <pc:spChg chg="mod">
          <ac:chgData name="Jessie Stirling" userId="b6dae4a2-1254-42e1-b29a-09ff66462bcc" providerId="ADAL" clId="{F922582B-562D-4481-B2FF-4D5B1DA04F08}" dt="2023-06-13T18:25:35.686" v="746" actId="20577"/>
          <ac:spMkLst>
            <pc:docMk/>
            <pc:sldMk cId="2311515370" sldId="476"/>
            <ac:spMk id="3" creationId="{00000000-0000-0000-0000-000000000000}"/>
          </ac:spMkLst>
        </pc:spChg>
      </pc:sldChg>
      <pc:sldChg chg="modSp add mod">
        <pc:chgData name="Jessie Stirling" userId="b6dae4a2-1254-42e1-b29a-09ff66462bcc" providerId="ADAL" clId="{F922582B-562D-4481-B2FF-4D5B1DA04F08}" dt="2023-06-13T20:20:08.916" v="3458" actId="1076"/>
        <pc:sldMkLst>
          <pc:docMk/>
          <pc:sldMk cId="2229248945" sldId="477"/>
        </pc:sldMkLst>
        <pc:spChg chg="mod">
          <ac:chgData name="Jessie Stirling" userId="b6dae4a2-1254-42e1-b29a-09ff66462bcc" providerId="ADAL" clId="{F922582B-562D-4481-B2FF-4D5B1DA04F08}" dt="2023-06-13T20:20:08.916" v="3458" actId="1076"/>
          <ac:spMkLst>
            <pc:docMk/>
            <pc:sldMk cId="2229248945" sldId="477"/>
            <ac:spMk id="2" creationId="{F1F96690-5FEF-401C-B844-9D3FC8E38571}"/>
          </ac:spMkLst>
        </pc:spChg>
        <pc:spChg chg="mod">
          <ac:chgData name="Jessie Stirling" userId="b6dae4a2-1254-42e1-b29a-09ff66462bcc" providerId="ADAL" clId="{F922582B-562D-4481-B2FF-4D5B1DA04F08}" dt="2023-06-13T18:50:12.747" v="1498" actId="20577"/>
          <ac:spMkLst>
            <pc:docMk/>
            <pc:sldMk cId="2229248945" sldId="477"/>
            <ac:spMk id="3" creationId="{00000000-0000-0000-0000-000000000000}"/>
          </ac:spMkLst>
        </pc:spChg>
      </pc:sldChg>
      <pc:sldChg chg="modSp add mod modNotesTx">
        <pc:chgData name="Jessie Stirling" userId="b6dae4a2-1254-42e1-b29a-09ff66462bcc" providerId="ADAL" clId="{F922582B-562D-4481-B2FF-4D5B1DA04F08}" dt="2023-06-13T20:27:35.296" v="3820" actId="14100"/>
        <pc:sldMkLst>
          <pc:docMk/>
          <pc:sldMk cId="3204303423" sldId="478"/>
        </pc:sldMkLst>
        <pc:spChg chg="mod">
          <ac:chgData name="Jessie Stirling" userId="b6dae4a2-1254-42e1-b29a-09ff66462bcc" providerId="ADAL" clId="{F922582B-562D-4481-B2FF-4D5B1DA04F08}" dt="2023-06-13T20:27:35.296" v="3820" actId="14100"/>
          <ac:spMkLst>
            <pc:docMk/>
            <pc:sldMk cId="3204303423" sldId="478"/>
            <ac:spMk id="2" creationId="{F1F96690-5FEF-401C-B844-9D3FC8E38571}"/>
          </ac:spMkLst>
        </pc:spChg>
        <pc:spChg chg="mod">
          <ac:chgData name="Jessie Stirling" userId="b6dae4a2-1254-42e1-b29a-09ff66462bcc" providerId="ADAL" clId="{F922582B-562D-4481-B2FF-4D5B1DA04F08}" dt="2023-06-13T18:51:03.755" v="1573" actId="20577"/>
          <ac:spMkLst>
            <pc:docMk/>
            <pc:sldMk cId="3204303423" sldId="478"/>
            <ac:spMk id="3" creationId="{00000000-0000-0000-0000-000000000000}"/>
          </ac:spMkLst>
        </pc:spChg>
      </pc:sldChg>
      <pc:sldChg chg="modSp add mod">
        <pc:chgData name="Jessie Stirling" userId="b6dae4a2-1254-42e1-b29a-09ff66462bcc" providerId="ADAL" clId="{F922582B-562D-4481-B2FF-4D5B1DA04F08}" dt="2023-06-13T20:27:22.100" v="3816" actId="14100"/>
        <pc:sldMkLst>
          <pc:docMk/>
          <pc:sldMk cId="1117855500" sldId="479"/>
        </pc:sldMkLst>
        <pc:spChg chg="mod">
          <ac:chgData name="Jessie Stirling" userId="b6dae4a2-1254-42e1-b29a-09ff66462bcc" providerId="ADAL" clId="{F922582B-562D-4481-B2FF-4D5B1DA04F08}" dt="2023-06-13T20:27:22.100" v="3816" actId="14100"/>
          <ac:spMkLst>
            <pc:docMk/>
            <pc:sldMk cId="1117855500" sldId="479"/>
            <ac:spMk id="2" creationId="{F1F96690-5FEF-401C-B844-9D3FC8E38571}"/>
          </ac:spMkLst>
        </pc:spChg>
        <pc:spChg chg="mod">
          <ac:chgData name="Jessie Stirling" userId="b6dae4a2-1254-42e1-b29a-09ff66462bcc" providerId="ADAL" clId="{F922582B-562D-4481-B2FF-4D5B1DA04F08}" dt="2023-06-13T18:51:25.076" v="1672" actId="20577"/>
          <ac:spMkLst>
            <pc:docMk/>
            <pc:sldMk cId="1117855500" sldId="479"/>
            <ac:spMk id="3" creationId="{00000000-0000-0000-0000-000000000000}"/>
          </ac:spMkLst>
        </pc:spChg>
      </pc:sldChg>
      <pc:sldChg chg="modSp add mod">
        <pc:chgData name="Jessie Stirling" userId="b6dae4a2-1254-42e1-b29a-09ff66462bcc" providerId="ADAL" clId="{F922582B-562D-4481-B2FF-4D5B1DA04F08}" dt="2023-06-13T20:27:11.836" v="3814" actId="1076"/>
        <pc:sldMkLst>
          <pc:docMk/>
          <pc:sldMk cId="3100972377" sldId="480"/>
        </pc:sldMkLst>
        <pc:spChg chg="mod">
          <ac:chgData name="Jessie Stirling" userId="b6dae4a2-1254-42e1-b29a-09ff66462bcc" providerId="ADAL" clId="{F922582B-562D-4481-B2FF-4D5B1DA04F08}" dt="2023-06-13T20:27:11.836" v="3814" actId="1076"/>
          <ac:spMkLst>
            <pc:docMk/>
            <pc:sldMk cId="3100972377" sldId="480"/>
            <ac:spMk id="2" creationId="{F1F96690-5FEF-401C-B844-9D3FC8E38571}"/>
          </ac:spMkLst>
        </pc:spChg>
        <pc:spChg chg="mod">
          <ac:chgData name="Jessie Stirling" userId="b6dae4a2-1254-42e1-b29a-09ff66462bcc" providerId="ADAL" clId="{F922582B-562D-4481-B2FF-4D5B1DA04F08}" dt="2023-06-13T18:51:36.523" v="1747" actId="20577"/>
          <ac:spMkLst>
            <pc:docMk/>
            <pc:sldMk cId="3100972377" sldId="480"/>
            <ac:spMk id="3" creationId="{00000000-0000-0000-0000-000000000000}"/>
          </ac:spMkLst>
        </pc:spChg>
      </pc:sldChg>
      <pc:sldChg chg="modSp add mod">
        <pc:chgData name="Jessie Stirling" userId="b6dae4a2-1254-42e1-b29a-09ff66462bcc" providerId="ADAL" clId="{F922582B-562D-4481-B2FF-4D5B1DA04F08}" dt="2023-06-13T20:14:46.272" v="3326" actId="20577"/>
        <pc:sldMkLst>
          <pc:docMk/>
          <pc:sldMk cId="624203747" sldId="481"/>
        </pc:sldMkLst>
        <pc:spChg chg="mod">
          <ac:chgData name="Jessie Stirling" userId="b6dae4a2-1254-42e1-b29a-09ff66462bcc" providerId="ADAL" clId="{F922582B-562D-4481-B2FF-4D5B1DA04F08}" dt="2023-06-13T20:14:46.272" v="3326" actId="20577"/>
          <ac:spMkLst>
            <pc:docMk/>
            <pc:sldMk cId="624203747" sldId="481"/>
            <ac:spMk id="2" creationId="{F1F96690-5FEF-401C-B844-9D3FC8E38571}"/>
          </ac:spMkLst>
        </pc:spChg>
        <pc:spChg chg="mod">
          <ac:chgData name="Jessie Stirling" userId="b6dae4a2-1254-42e1-b29a-09ff66462bcc" providerId="ADAL" clId="{F922582B-562D-4481-B2FF-4D5B1DA04F08}" dt="2023-06-13T18:51:47.379" v="1808" actId="20577"/>
          <ac:spMkLst>
            <pc:docMk/>
            <pc:sldMk cId="624203747" sldId="481"/>
            <ac:spMk id="3" creationId="{00000000-0000-0000-0000-000000000000}"/>
          </ac:spMkLst>
        </pc:spChg>
      </pc:sldChg>
      <pc:sldChg chg="modSp add mod">
        <pc:chgData name="Jessie Stirling" userId="b6dae4a2-1254-42e1-b29a-09ff66462bcc" providerId="ADAL" clId="{F922582B-562D-4481-B2FF-4D5B1DA04F08}" dt="2023-06-13T20:27:27.767" v="3818" actId="14100"/>
        <pc:sldMkLst>
          <pc:docMk/>
          <pc:sldMk cId="2406132987" sldId="482"/>
        </pc:sldMkLst>
        <pc:spChg chg="mod">
          <ac:chgData name="Jessie Stirling" userId="b6dae4a2-1254-42e1-b29a-09ff66462bcc" providerId="ADAL" clId="{F922582B-562D-4481-B2FF-4D5B1DA04F08}" dt="2023-06-13T20:27:27.767" v="3818" actId="14100"/>
          <ac:spMkLst>
            <pc:docMk/>
            <pc:sldMk cId="2406132987" sldId="482"/>
            <ac:spMk id="2" creationId="{F1F96690-5FEF-401C-B844-9D3FC8E38571}"/>
          </ac:spMkLst>
        </pc:spChg>
        <pc:spChg chg="mod">
          <ac:chgData name="Jessie Stirling" userId="b6dae4a2-1254-42e1-b29a-09ff66462bcc" providerId="ADAL" clId="{F922582B-562D-4481-B2FF-4D5B1DA04F08}" dt="2023-06-13T20:19:28.007" v="3457" actId="404"/>
          <ac:spMkLst>
            <pc:docMk/>
            <pc:sldMk cId="2406132987" sldId="482"/>
            <ac:spMk id="3" creationId="{00000000-0000-0000-0000-000000000000}"/>
          </ac:spMkLst>
        </pc:spChg>
      </pc:sldChg>
    </pc:docChg>
  </pc:docChgLst>
  <pc:docChgLst>
    <pc:chgData name="Jessie Stirling" userId="b6dae4a2-1254-42e1-b29a-09ff66462bcc" providerId="ADAL" clId="{66A7DBCB-E202-4F17-8518-349CA8778D96}"/>
    <pc:docChg chg="modSld">
      <pc:chgData name="Jessie Stirling" userId="b6dae4a2-1254-42e1-b29a-09ff66462bcc" providerId="ADAL" clId="{66A7DBCB-E202-4F17-8518-349CA8778D96}" dt="2023-06-14T14:54:00.753" v="14" actId="20577"/>
      <pc:docMkLst>
        <pc:docMk/>
      </pc:docMkLst>
      <pc:sldChg chg="modSp mod">
        <pc:chgData name="Jessie Stirling" userId="b6dae4a2-1254-42e1-b29a-09ff66462bcc" providerId="ADAL" clId="{66A7DBCB-E202-4F17-8518-349CA8778D96}" dt="2023-06-14T14:54:00.753" v="14" actId="20577"/>
        <pc:sldMkLst>
          <pc:docMk/>
          <pc:sldMk cId="3838309503" sldId="473"/>
        </pc:sldMkLst>
        <pc:spChg chg="mod">
          <ac:chgData name="Jessie Stirling" userId="b6dae4a2-1254-42e1-b29a-09ff66462bcc" providerId="ADAL" clId="{66A7DBCB-E202-4F17-8518-349CA8778D96}" dt="2023-06-14T14:54:00.753" v="14" actId="20577"/>
          <ac:spMkLst>
            <pc:docMk/>
            <pc:sldMk cId="3838309503" sldId="473"/>
            <ac:spMk id="2" creationId="{F1F96690-5FEF-401C-B844-9D3FC8E385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207" tIns="47604" rIns="95207" bIns="47604" rtlCol="0"/>
          <a:lstStyle>
            <a:lvl1pPr algn="l">
              <a:defRPr sz="1200"/>
            </a:lvl1pPr>
          </a:lstStyle>
          <a:p>
            <a:endParaRPr lang="en-CA"/>
          </a:p>
        </p:txBody>
      </p:sp>
      <p:sp>
        <p:nvSpPr>
          <p:cNvPr id="3" name="Date Placeholder 2"/>
          <p:cNvSpPr>
            <a:spLocks noGrp="1"/>
          </p:cNvSpPr>
          <p:nvPr>
            <p:ph type="dt" sz="quarter" idx="1"/>
          </p:nvPr>
        </p:nvSpPr>
        <p:spPr>
          <a:xfrm>
            <a:off x="4143587" y="0"/>
            <a:ext cx="3169920" cy="480060"/>
          </a:xfrm>
          <a:prstGeom prst="rect">
            <a:avLst/>
          </a:prstGeom>
        </p:spPr>
        <p:txBody>
          <a:bodyPr vert="horz" lIns="95207" tIns="47604" rIns="95207" bIns="47604" rtlCol="0"/>
          <a:lstStyle>
            <a:lvl1pPr algn="r">
              <a:defRPr sz="1200"/>
            </a:lvl1pPr>
          </a:lstStyle>
          <a:p>
            <a:fld id="{1ACC66F2-3887-431F-9D43-F82D52D60812}" type="datetimeFigureOut">
              <a:rPr lang="en-CA" smtClean="0"/>
              <a:t>2023-06-14</a:t>
            </a:fld>
            <a:endParaRPr lang="en-CA"/>
          </a:p>
        </p:txBody>
      </p:sp>
      <p:sp>
        <p:nvSpPr>
          <p:cNvPr id="4" name="Footer Placeholder 3"/>
          <p:cNvSpPr>
            <a:spLocks noGrp="1"/>
          </p:cNvSpPr>
          <p:nvPr>
            <p:ph type="ftr" sz="quarter" idx="2"/>
          </p:nvPr>
        </p:nvSpPr>
        <p:spPr>
          <a:xfrm>
            <a:off x="0" y="9119475"/>
            <a:ext cx="3169920" cy="480060"/>
          </a:xfrm>
          <a:prstGeom prst="rect">
            <a:avLst/>
          </a:prstGeom>
        </p:spPr>
        <p:txBody>
          <a:bodyPr vert="horz" lIns="95207" tIns="47604" rIns="95207" bIns="47604" rtlCol="0" anchor="b"/>
          <a:lstStyle>
            <a:lvl1pPr algn="l">
              <a:defRPr sz="1200"/>
            </a:lvl1pPr>
          </a:lstStyle>
          <a:p>
            <a:endParaRPr lang="en-CA"/>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5207" tIns="47604" rIns="95207" bIns="47604" rtlCol="0" anchor="b"/>
          <a:lstStyle>
            <a:lvl1pPr algn="r">
              <a:defRPr sz="1200"/>
            </a:lvl1pPr>
          </a:lstStyle>
          <a:p>
            <a:fld id="{904E7246-60EF-4F6A-B93A-C1400B31D0FD}" type="slidenum">
              <a:rPr lang="en-CA" smtClean="0"/>
              <a:t>‹#›</a:t>
            </a:fld>
            <a:endParaRPr lang="en-CA"/>
          </a:p>
        </p:txBody>
      </p:sp>
    </p:spTree>
    <p:extLst>
      <p:ext uri="{BB962C8B-B14F-4D97-AF65-F5344CB8AC3E}">
        <p14:creationId xmlns:p14="http://schemas.microsoft.com/office/powerpoint/2010/main" val="1626133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207" tIns="47604" rIns="95207" bIns="47604" rtlCol="0"/>
          <a:lstStyle>
            <a:lvl1pPr algn="l">
              <a:defRPr sz="12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5207" tIns="47604" rIns="95207" bIns="47604" rtlCol="0"/>
          <a:lstStyle>
            <a:lvl1pPr algn="r">
              <a:defRPr sz="1200"/>
            </a:lvl1pPr>
          </a:lstStyle>
          <a:p>
            <a:fld id="{6A8E6042-EFBA-4CC2-8DAC-F767A6D27767}" type="datetimeFigureOut">
              <a:rPr lang="en-CA" smtClean="0"/>
              <a:t>2023-06-14</a:t>
            </a:fld>
            <a:endParaRPr lang="en-CA"/>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207" tIns="47604" rIns="95207" bIns="47604" rtlCol="0" anchor="ctr"/>
          <a:lstStyle/>
          <a:p>
            <a:endParaRPr lang="en-CA"/>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207" tIns="47604" rIns="95207" bIns="476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5"/>
            <a:ext cx="3169920" cy="480060"/>
          </a:xfrm>
          <a:prstGeom prst="rect">
            <a:avLst/>
          </a:prstGeom>
        </p:spPr>
        <p:txBody>
          <a:bodyPr vert="horz" lIns="95207" tIns="47604" rIns="95207" bIns="47604"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5207" tIns="47604" rIns="95207" bIns="47604" rtlCol="0" anchor="b"/>
          <a:lstStyle>
            <a:lvl1pPr algn="r">
              <a:defRPr sz="1200"/>
            </a:lvl1pPr>
          </a:lstStyle>
          <a:p>
            <a:fld id="{93CD3B3B-D5D5-44E2-B9BF-1F8A556F60E7}" type="slidenum">
              <a:rPr lang="en-CA" smtClean="0"/>
              <a:t>‹#›</a:t>
            </a:fld>
            <a:endParaRPr lang="en-CA"/>
          </a:p>
        </p:txBody>
      </p:sp>
    </p:spTree>
    <p:extLst>
      <p:ext uri="{BB962C8B-B14F-4D97-AF65-F5344CB8AC3E}">
        <p14:creationId xmlns:p14="http://schemas.microsoft.com/office/powerpoint/2010/main" val="378175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a:t>
            </a:fld>
            <a:endParaRPr lang="en-CA" dirty="0"/>
          </a:p>
        </p:txBody>
      </p:sp>
    </p:spTree>
    <p:extLst>
      <p:ext uri="{BB962C8B-B14F-4D97-AF65-F5344CB8AC3E}">
        <p14:creationId xmlns:p14="http://schemas.microsoft.com/office/powerpoint/2010/main" val="102851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12</a:t>
            </a:fld>
            <a:endParaRPr lang="en-CA" dirty="0"/>
          </a:p>
        </p:txBody>
      </p:sp>
    </p:spTree>
    <p:extLst>
      <p:ext uri="{BB962C8B-B14F-4D97-AF65-F5344CB8AC3E}">
        <p14:creationId xmlns:p14="http://schemas.microsoft.com/office/powerpoint/2010/main" val="2901652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13</a:t>
            </a:fld>
            <a:endParaRPr lang="en-CA" dirty="0"/>
          </a:p>
        </p:txBody>
      </p:sp>
    </p:spTree>
    <p:extLst>
      <p:ext uri="{BB962C8B-B14F-4D97-AF65-F5344CB8AC3E}">
        <p14:creationId xmlns:p14="http://schemas.microsoft.com/office/powerpoint/2010/main" val="74216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14</a:t>
            </a:fld>
            <a:endParaRPr lang="en-CA" dirty="0"/>
          </a:p>
        </p:txBody>
      </p:sp>
    </p:spTree>
    <p:extLst>
      <p:ext uri="{BB962C8B-B14F-4D97-AF65-F5344CB8AC3E}">
        <p14:creationId xmlns:p14="http://schemas.microsoft.com/office/powerpoint/2010/main" val="81154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15</a:t>
            </a:fld>
            <a:endParaRPr lang="en-CA" dirty="0"/>
          </a:p>
        </p:txBody>
      </p:sp>
    </p:spTree>
    <p:extLst>
      <p:ext uri="{BB962C8B-B14F-4D97-AF65-F5344CB8AC3E}">
        <p14:creationId xmlns:p14="http://schemas.microsoft.com/office/powerpoint/2010/main" val="4292220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3A324B-53F8-4D50-AD1E-FB1F9E118304}" type="slidenum">
              <a:rPr lang="en-CA" smtClean="0"/>
              <a:t>16</a:t>
            </a:fld>
            <a:endParaRPr lang="en-CA" dirty="0"/>
          </a:p>
        </p:txBody>
      </p:sp>
    </p:spTree>
    <p:extLst>
      <p:ext uri="{BB962C8B-B14F-4D97-AF65-F5344CB8AC3E}">
        <p14:creationId xmlns:p14="http://schemas.microsoft.com/office/powerpoint/2010/main" val="123425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2</a:t>
            </a:fld>
            <a:endParaRPr lang="en-CA" dirty="0"/>
          </a:p>
        </p:txBody>
      </p:sp>
    </p:spTree>
    <p:extLst>
      <p:ext uri="{BB962C8B-B14F-4D97-AF65-F5344CB8AC3E}">
        <p14:creationId xmlns:p14="http://schemas.microsoft.com/office/powerpoint/2010/main" val="102851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D3B3B-D5D5-44E2-B9BF-1F8A556F60E7}" type="slidenum">
              <a:rPr lang="en-CA" smtClean="0"/>
              <a:t>3</a:t>
            </a:fld>
            <a:endParaRPr lang="en-CA"/>
          </a:p>
        </p:txBody>
      </p:sp>
    </p:spTree>
    <p:extLst>
      <p:ext uri="{BB962C8B-B14F-4D97-AF65-F5344CB8AC3E}">
        <p14:creationId xmlns:p14="http://schemas.microsoft.com/office/powerpoint/2010/main" val="185266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4</a:t>
            </a:fld>
            <a:endParaRPr lang="en-CA" dirty="0"/>
          </a:p>
        </p:txBody>
      </p:sp>
    </p:spTree>
    <p:extLst>
      <p:ext uri="{BB962C8B-B14F-4D97-AF65-F5344CB8AC3E}">
        <p14:creationId xmlns:p14="http://schemas.microsoft.com/office/powerpoint/2010/main" val="246308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6</a:t>
            </a:fld>
            <a:endParaRPr lang="en-CA" dirty="0"/>
          </a:p>
        </p:txBody>
      </p:sp>
    </p:spTree>
    <p:extLst>
      <p:ext uri="{BB962C8B-B14F-4D97-AF65-F5344CB8AC3E}">
        <p14:creationId xmlns:p14="http://schemas.microsoft.com/office/powerpoint/2010/main" val="413397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8</a:t>
            </a:fld>
            <a:endParaRPr lang="en-CA" dirty="0"/>
          </a:p>
        </p:txBody>
      </p:sp>
    </p:spTree>
    <p:extLst>
      <p:ext uri="{BB962C8B-B14F-4D97-AF65-F5344CB8AC3E}">
        <p14:creationId xmlns:p14="http://schemas.microsoft.com/office/powerpoint/2010/main" val="174484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9</a:t>
            </a:fld>
            <a:endParaRPr lang="en-CA" dirty="0"/>
          </a:p>
        </p:txBody>
      </p:sp>
    </p:spTree>
    <p:extLst>
      <p:ext uri="{BB962C8B-B14F-4D97-AF65-F5344CB8AC3E}">
        <p14:creationId xmlns:p14="http://schemas.microsoft.com/office/powerpoint/2010/main" val="1763629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10</a:t>
            </a:fld>
            <a:endParaRPr lang="en-CA" dirty="0"/>
          </a:p>
        </p:txBody>
      </p:sp>
    </p:spTree>
    <p:extLst>
      <p:ext uri="{BB962C8B-B14F-4D97-AF65-F5344CB8AC3E}">
        <p14:creationId xmlns:p14="http://schemas.microsoft.com/office/powerpoint/2010/main" val="3228033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Times New Roman" panose="02020603050405020304" pitchFamily="18" charset="0"/>
              </a:rPr>
              <a:t>First Nations have suffered from inadequate, inconsistent, and unpredictable funding for ELCC which has undermined First Nations’ ability to deliver their own ELCC services. </a:t>
            </a:r>
          </a:p>
          <a:p>
            <a:endParaRPr lang="en-US" dirty="0"/>
          </a:p>
        </p:txBody>
      </p:sp>
      <p:sp>
        <p:nvSpPr>
          <p:cNvPr id="4" name="Slide Number Placeholder 3"/>
          <p:cNvSpPr>
            <a:spLocks noGrp="1"/>
          </p:cNvSpPr>
          <p:nvPr>
            <p:ph type="sldNum" sz="quarter" idx="10"/>
          </p:nvPr>
        </p:nvSpPr>
        <p:spPr/>
        <p:txBody>
          <a:bodyPr/>
          <a:lstStyle/>
          <a:p>
            <a:fld id="{B93A324B-53F8-4D50-AD1E-FB1F9E118304}" type="slidenum">
              <a:rPr lang="en-CA" smtClean="0"/>
              <a:t>11</a:t>
            </a:fld>
            <a:endParaRPr lang="en-CA" dirty="0"/>
          </a:p>
        </p:txBody>
      </p:sp>
    </p:spTree>
    <p:extLst>
      <p:ext uri="{BB962C8B-B14F-4D97-AF65-F5344CB8AC3E}">
        <p14:creationId xmlns:p14="http://schemas.microsoft.com/office/powerpoint/2010/main" val="134807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174FAD0-3EF0-4CCE-85B9-F5B45595B1D8}" type="datetimeFigureOut">
              <a:rPr lang="en-CA" smtClean="0"/>
              <a:t>2023-06-14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22096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74FAD0-3EF0-4CCE-85B9-F5B45595B1D8}" type="datetimeFigureOut">
              <a:rPr lang="en-CA" smtClean="0"/>
              <a:t>2023-06-14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6600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74FAD0-3EF0-4CCE-85B9-F5B45595B1D8}" type="datetimeFigureOut">
              <a:rPr lang="en-CA" smtClean="0"/>
              <a:t>2023-06-14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81731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200"/>
          <a:stretch/>
        </p:blipFill>
        <p:spPr bwMode="auto">
          <a:xfrm>
            <a:off x="0" y="3387728"/>
            <a:ext cx="9144000" cy="347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90834"/>
          <a:stretch/>
        </p:blipFill>
        <p:spPr bwMode="auto">
          <a:xfrm>
            <a:off x="0" y="0"/>
            <a:ext cx="9144000" cy="347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a:extLst>
              <a:ext uri="{FF2B5EF4-FFF2-40B4-BE49-F238E27FC236}">
                <a16:creationId xmlns:a16="http://schemas.microsoft.com/office/drawing/2014/main" id="{AD3AAFED-002E-42CC-B51B-130E3E756B15}"/>
              </a:ext>
            </a:extLst>
          </p:cNvPr>
          <p:cNvGrpSpPr/>
          <p:nvPr userDrawn="1"/>
        </p:nvGrpSpPr>
        <p:grpSpPr>
          <a:xfrm>
            <a:off x="1657350" y="3294000"/>
            <a:ext cx="7486650" cy="3564000"/>
            <a:chOff x="2209800" y="3294000"/>
            <a:chExt cx="9982200" cy="3564000"/>
          </a:xfrm>
        </p:grpSpPr>
        <p:pic>
          <p:nvPicPr>
            <p:cNvPr id="4" name="Picture 2">
              <a:extLst>
                <a:ext uri="{FF2B5EF4-FFF2-40B4-BE49-F238E27FC236}">
                  <a16:creationId xmlns:a16="http://schemas.microsoft.com/office/drawing/2014/main" id="{107D5376-0EC7-4414-BCB5-9D28BD79B93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66"/>
            <a:stretch/>
          </p:blipFill>
          <p:spPr bwMode="auto">
            <a:xfrm>
              <a:off x="2209800" y="3394072"/>
              <a:ext cx="8534400" cy="346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03F81729-2486-467D-AE95-60890E75FAD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9674" t="-1" b="2200"/>
            <a:stretch/>
          </p:blipFill>
          <p:spPr bwMode="auto">
            <a:xfrm>
              <a:off x="10498312" y="3294000"/>
              <a:ext cx="1693688" cy="35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2">
            <a:extLst>
              <a:ext uri="{FF2B5EF4-FFF2-40B4-BE49-F238E27FC236}">
                <a16:creationId xmlns:a16="http://schemas.microsoft.com/office/drawing/2014/main" id="{2EE620CE-9639-49E6-BFD6-7DC17F35D3FA}"/>
              </a:ext>
            </a:extLst>
          </p:cNvPr>
          <p:cNvPicPr>
            <a:picLocks noChangeArrowheads="1"/>
          </p:cNvPicPr>
          <p:nvPr userDrawn="1"/>
        </p:nvPicPr>
        <p:blipFill rotWithShape="1">
          <a:blip r:embed="rId2">
            <a:extLst>
              <a:ext uri="{28A0092B-C50C-407E-A947-70E740481C1C}">
                <a14:useLocalDpi xmlns:a14="http://schemas.microsoft.com/office/drawing/2010/main" val="0"/>
              </a:ext>
            </a:extLst>
          </a:blip>
          <a:srcRect l="89674" t="76718" b="6361"/>
          <a:stretch/>
        </p:blipFill>
        <p:spPr bwMode="auto">
          <a:xfrm>
            <a:off x="447616" y="6282000"/>
            <a:ext cx="1206111"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21E6BD47-62F2-436D-A424-8F587D377B1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142" t="-1" r="88125" b="2379"/>
          <a:stretch/>
        </p:blipFill>
        <p:spPr bwMode="auto">
          <a:xfrm>
            <a:off x="1" y="3276600"/>
            <a:ext cx="1901234" cy="34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85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74FAD0-3EF0-4CCE-85B9-F5B45595B1D8}" type="datetimeFigureOut">
              <a:rPr lang="en-CA" smtClean="0"/>
              <a:t>2023-06-14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50688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74FAD0-3EF0-4CCE-85B9-F5B45595B1D8}" type="datetimeFigureOut">
              <a:rPr lang="en-CA" smtClean="0"/>
              <a:t>2023-06-14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158443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174FAD0-3EF0-4CCE-85B9-F5B45595B1D8}" type="datetimeFigureOut">
              <a:rPr lang="en-CA" smtClean="0"/>
              <a:t>2023-06-14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90091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174FAD0-3EF0-4CCE-85B9-F5B45595B1D8}" type="datetimeFigureOut">
              <a:rPr lang="en-CA" smtClean="0"/>
              <a:t>2023-06-14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0326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174FAD0-3EF0-4CCE-85B9-F5B45595B1D8}" type="datetimeFigureOut">
              <a:rPr lang="en-CA" smtClean="0"/>
              <a:t>2023-06-14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28931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4FAD0-3EF0-4CCE-85B9-F5B45595B1D8}" type="datetimeFigureOut">
              <a:rPr lang="en-CA" smtClean="0"/>
              <a:t>2023-06-14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222972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74FAD0-3EF0-4CCE-85B9-F5B45595B1D8}" type="datetimeFigureOut">
              <a:rPr lang="en-CA" smtClean="0"/>
              <a:t>2023-06-14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9912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74FAD0-3EF0-4CCE-85B9-F5B45595B1D8}" type="datetimeFigureOut">
              <a:rPr lang="en-CA" smtClean="0"/>
              <a:t>2023-06-14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607967-BFD8-4ABE-B712-3B16DDF6E8D1}" type="slidenum">
              <a:rPr lang="en-CA" smtClean="0"/>
              <a:t>‹#›</a:t>
            </a:fld>
            <a:endParaRPr lang="en-CA"/>
          </a:p>
        </p:txBody>
      </p:sp>
    </p:spTree>
    <p:extLst>
      <p:ext uri="{BB962C8B-B14F-4D97-AF65-F5344CB8AC3E}">
        <p14:creationId xmlns:p14="http://schemas.microsoft.com/office/powerpoint/2010/main" val="377763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4FAD0-3EF0-4CCE-85B9-F5B45595B1D8}" type="datetimeFigureOut">
              <a:rPr lang="en-CA" smtClean="0"/>
              <a:t>2023-06-14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07967-BFD8-4ABE-B712-3B16DDF6E8D1}" type="slidenum">
              <a:rPr lang="en-CA" smtClean="0"/>
              <a:t>‹#›</a:t>
            </a:fld>
            <a:endParaRPr lang="en-CA"/>
          </a:p>
        </p:txBody>
      </p:sp>
    </p:spTree>
    <p:extLst>
      <p:ext uri="{BB962C8B-B14F-4D97-AF65-F5344CB8AC3E}">
        <p14:creationId xmlns:p14="http://schemas.microsoft.com/office/powerpoint/2010/main" val="1055365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canada.ca/en/employment-social-development/news/2022/12/backgrounder.html"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parl.ca/DocumentViewer/en/44-1/bill/C-35/second-readin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7699" y="1600200"/>
            <a:ext cx="7848600" cy="2667000"/>
          </a:xfrm>
          <a:prstGeom prst="rect">
            <a:avLst/>
          </a:prstGeom>
          <a:noFill/>
        </p:spPr>
        <p:txBody>
          <a:bodyPr wrap="square" anchor="ctr">
            <a:noAutofit/>
          </a:bodyPr>
          <a:lstStyle/>
          <a:p>
            <a:pPr algn="ctr">
              <a:spcAft>
                <a:spcPts val="450"/>
              </a:spcAft>
            </a:pPr>
            <a:r>
              <a:rPr lang="en-US" sz="2400" b="1" dirty="0">
                <a:solidFill>
                  <a:srgbClr val="00503B"/>
                </a:solidFill>
                <a:latin typeface="Arial" panose="020B0604020202020204" pitchFamily="34" charset="0"/>
                <a:cs typeface="Arial" panose="020B0604020202020204" pitchFamily="34" charset="0"/>
              </a:rPr>
              <a:t>Bill C-35, </a:t>
            </a:r>
            <a:r>
              <a:rPr lang="en-US" sz="2400" b="1" i="1" dirty="0">
                <a:solidFill>
                  <a:srgbClr val="00503B"/>
                </a:solidFill>
                <a:latin typeface="Arial" panose="020B0604020202020204" pitchFamily="34" charset="0"/>
                <a:cs typeface="Arial" panose="020B0604020202020204" pitchFamily="34" charset="0"/>
              </a:rPr>
              <a:t>An Act Respecting Early Learning and Child Care in Canada</a:t>
            </a:r>
            <a:endParaRPr lang="en-CA" sz="2000" dirty="0">
              <a:solidFill>
                <a:srgbClr val="00503B"/>
              </a:solidFill>
              <a:latin typeface="Arial" panose="020B0604020202020204" pitchFamily="34" charset="0"/>
              <a:cs typeface="Arial" panose="020B0604020202020204" pitchFamily="34" charset="0"/>
            </a:endParaRPr>
          </a:p>
          <a:p>
            <a:pPr lvl="0" algn="ctr"/>
            <a:r>
              <a:rPr lang="en-CA" dirty="0">
                <a:solidFill>
                  <a:srgbClr val="00503B"/>
                </a:solidFill>
                <a:latin typeface="Arial" panose="020B0604020202020204" pitchFamily="34" charset="0"/>
                <a:cs typeface="Arial" panose="020B0604020202020204" pitchFamily="34" charset="0"/>
              </a:rPr>
              <a:t>for the Chiefs of Ontario Early Learning and Child Care Gathering</a:t>
            </a:r>
          </a:p>
          <a:p>
            <a:pPr lvl="0" algn="ctr"/>
            <a:r>
              <a:rPr lang="en-CA" dirty="0">
                <a:solidFill>
                  <a:srgbClr val="00503B"/>
                </a:solidFill>
                <a:latin typeface="Arial" panose="020B0604020202020204" pitchFamily="34" charset="0"/>
                <a:cs typeface="Arial" panose="020B0604020202020204" pitchFamily="34" charset="0"/>
              </a:rPr>
              <a:t>June 26, 2023</a:t>
            </a:r>
          </a:p>
          <a:p>
            <a:pPr lvl="0" algn="ctr"/>
            <a:endParaRPr lang="en-CA" dirty="0">
              <a:solidFill>
                <a:srgbClr val="00503B"/>
              </a:solidFill>
              <a:latin typeface="Arial" panose="020B0604020202020204" pitchFamily="34" charset="0"/>
              <a:cs typeface="Arial" panose="020B0604020202020204" pitchFamily="34" charset="0"/>
            </a:endParaRPr>
          </a:p>
          <a:p>
            <a:pPr lvl="0" algn="ctr"/>
            <a:r>
              <a:rPr lang="en-CA" dirty="0">
                <a:solidFill>
                  <a:srgbClr val="00503B"/>
                </a:solidFill>
                <a:latin typeface="Arial" panose="020B0604020202020204" pitchFamily="34" charset="0"/>
                <a:cs typeface="Arial" panose="020B0604020202020204" pitchFamily="34" charset="0"/>
              </a:rPr>
              <a:t>Prepared by Jessie Stirling | jstirling@oktlaw.com</a:t>
            </a:r>
          </a:p>
          <a:p>
            <a:pPr algn="ctr"/>
            <a:r>
              <a:rPr lang="en-CA" dirty="0">
                <a:solidFill>
                  <a:srgbClr val="00503B"/>
                </a:solidFill>
                <a:latin typeface="Arial" panose="020B0604020202020204" pitchFamily="34" charset="0"/>
                <a:cs typeface="Arial" panose="020B0604020202020204" pitchFamily="34" charset="0"/>
              </a:rPr>
              <a:t>Olthuis, Kleer, Townshend LLP</a:t>
            </a:r>
          </a:p>
          <a:p>
            <a:pPr lvl="0" algn="ctr"/>
            <a:endParaRPr lang="en-CA" dirty="0">
              <a:solidFill>
                <a:srgbClr val="00503B"/>
              </a:solidFill>
              <a:latin typeface="Arial" panose="020B0604020202020204" pitchFamily="34" charset="0"/>
              <a:cs typeface="Arial" panose="020B0604020202020204" pitchFamily="34" charset="0"/>
            </a:endParaRPr>
          </a:p>
        </p:txBody>
      </p:sp>
      <p:pic>
        <p:nvPicPr>
          <p:cNvPr id="2052" name="Picture 4" descr="Image result for ok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9611" y="838200"/>
            <a:ext cx="2064777"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0251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10</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150202" y="1013942"/>
            <a:ext cx="8691196" cy="1415772"/>
          </a:xfrm>
          <a:prstGeom prst="rect">
            <a:avLst/>
          </a:prstGeom>
          <a:noFill/>
        </p:spPr>
        <p:txBody>
          <a:bodyPr wrap="square" rtlCol="0">
            <a:spAutoFit/>
          </a:bodyPr>
          <a:lstStyle/>
          <a:p>
            <a:r>
              <a:rPr lang="en-CA" sz="3400" b="1" dirty="0">
                <a:latin typeface="Arial" panose="020B0604020202020204" pitchFamily="34" charset="0"/>
                <a:cs typeface="Arial" panose="020B0604020202020204" pitchFamily="34" charset="0"/>
              </a:rPr>
              <a:t>2) Respect for First Nation jurisdiction and self-determination in ELCC</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F96690-5FEF-401C-B844-9D3FC8E38571}"/>
              </a:ext>
            </a:extLst>
          </p:cNvPr>
          <p:cNvSpPr txBox="1"/>
          <p:nvPr/>
        </p:nvSpPr>
        <p:spPr>
          <a:xfrm>
            <a:off x="150202" y="2286000"/>
            <a:ext cx="8834804" cy="3201646"/>
          </a:xfrm>
          <a:prstGeom prst="rect">
            <a:avLst/>
          </a:prstGeom>
          <a:noFill/>
        </p:spPr>
        <p:txBody>
          <a:bodyPr wrap="square" rtlCol="0">
            <a:spAutoFit/>
          </a:bodyPr>
          <a:lstStyle/>
          <a:p>
            <a:pPr marL="342900" marR="0" lvl="0" indent="-342900" algn="just">
              <a:spcBef>
                <a:spcPts val="0"/>
              </a:spcBef>
              <a:spcAft>
                <a:spcPts val="120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According to the </a:t>
            </a:r>
            <a:r>
              <a:rPr lang="en-CA" sz="1800" dirty="0">
                <a:effectLst/>
                <a:latin typeface="Calibri" panose="020F0502020204030204" pitchFamily="34" charset="0"/>
                <a:ea typeface="Times New Roman" panose="02020603050405020304" pitchFamily="18" charset="0"/>
                <a:hlinkClick r:id="rId5"/>
              </a:rPr>
              <a:t>Backgrounder</a:t>
            </a:r>
            <a:r>
              <a:rPr lang="en-CA" sz="1800" dirty="0">
                <a:effectLst/>
                <a:latin typeface="Calibri" panose="020F0502020204030204" pitchFamily="34" charset="0"/>
                <a:ea typeface="Times New Roman" panose="02020603050405020304" pitchFamily="18" charset="0"/>
              </a:rPr>
              <a:t> prepared by Canada, Bill C-35  would “fully respect provincial and territorial jurisdiction, and Indigenous rights, including the right to self-determination, while recognizing that the federal government has a role to play in setting guiding federal principles and in providing financial support. The proposed Act would not impose any conditions or requirements upon provincial and territorial governments, or Indigenous peoples.” </a:t>
            </a:r>
          </a:p>
          <a:p>
            <a:pPr marL="342900" marR="0" lvl="0" indent="-342900" algn="just">
              <a:spcBef>
                <a:spcPts val="0"/>
              </a:spcBef>
              <a:spcAft>
                <a:spcPts val="120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COO drew attention to the fact that Bill C-35 does </a:t>
            </a:r>
            <a:r>
              <a:rPr lang="en-CA" sz="1800" u="sng" dirty="0">
                <a:effectLst/>
                <a:latin typeface="Calibri" panose="020F0502020204030204" pitchFamily="34" charset="0"/>
                <a:ea typeface="Times New Roman" panose="02020603050405020304" pitchFamily="18" charset="0"/>
              </a:rPr>
              <a:t>not</a:t>
            </a:r>
            <a:r>
              <a:rPr lang="en-CA" sz="1800" dirty="0">
                <a:effectLst/>
                <a:latin typeface="Calibri" panose="020F0502020204030204" pitchFamily="34" charset="0"/>
                <a:ea typeface="Times New Roman" panose="02020603050405020304" pitchFamily="18" charset="0"/>
              </a:rPr>
              <a:t> acknowledge First Nations’ inherent rights and jurisdiction over matters related to their children. </a:t>
            </a:r>
            <a:endParaRPr lang="en-US" sz="2400" kern="1200" dirty="0">
              <a:solidFill>
                <a:srgbClr val="000000"/>
              </a:solidFill>
              <a:effectLst/>
              <a:latin typeface="Arial" panose="020B0604020202020204" pitchFamily="34" charset="0"/>
              <a:cs typeface="Arial" panose="020B0604020202020204" pitchFamily="34" charset="0"/>
            </a:endParaRPr>
          </a:p>
          <a:p>
            <a:pPr lvl="1" algn="just">
              <a:lnSpc>
                <a:spcPct val="107000"/>
              </a:lnSpc>
            </a:pPr>
            <a:endParaRPr lang="en-US" sz="1500" dirty="0">
              <a:ea typeface="Calibri" panose="020F0502020204030204" pitchFamily="34" charset="0"/>
              <a:cs typeface="Arial" panose="020B0604020202020204" pitchFamily="34" charset="0"/>
            </a:endParaRPr>
          </a:p>
          <a:p>
            <a:pPr algn="just"/>
            <a:endParaRPr lang="en-US" sz="2200" dirty="0"/>
          </a:p>
        </p:txBody>
      </p:sp>
    </p:spTree>
    <p:extLst>
      <p:ext uri="{BB962C8B-B14F-4D97-AF65-F5344CB8AC3E}">
        <p14:creationId xmlns:p14="http://schemas.microsoft.com/office/powerpoint/2010/main" val="22292489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11</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150202" y="1013942"/>
            <a:ext cx="8691196" cy="1415772"/>
          </a:xfrm>
          <a:prstGeom prst="rect">
            <a:avLst/>
          </a:prstGeom>
          <a:noFill/>
        </p:spPr>
        <p:txBody>
          <a:bodyPr wrap="square" rtlCol="0">
            <a:spAutoFit/>
          </a:bodyPr>
          <a:lstStyle/>
          <a:p>
            <a:r>
              <a:rPr lang="en-CA" sz="3400" b="1" dirty="0">
                <a:latin typeface="Arial" panose="020B0604020202020204" pitchFamily="34" charset="0"/>
                <a:cs typeface="Arial" panose="020B0604020202020204" pitchFamily="34" charset="0"/>
              </a:rPr>
              <a:t>3) Federal commitment to increase funding for First Nation ELCC systems</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F96690-5FEF-401C-B844-9D3FC8E38571}"/>
              </a:ext>
            </a:extLst>
          </p:cNvPr>
          <p:cNvSpPr txBox="1"/>
          <p:nvPr/>
        </p:nvSpPr>
        <p:spPr>
          <a:xfrm>
            <a:off x="228600" y="2209800"/>
            <a:ext cx="8458200" cy="5017527"/>
          </a:xfrm>
          <a:prstGeom prst="rect">
            <a:avLst/>
          </a:prstGeom>
          <a:noFill/>
        </p:spPr>
        <p:txBody>
          <a:bodyPr wrap="square" rtlCol="0">
            <a:spAutoFit/>
          </a:bodyPr>
          <a:lstStyle/>
          <a:p>
            <a:pPr marR="0" lvl="0" algn="just">
              <a:spcBef>
                <a:spcPts val="0"/>
              </a:spcBef>
              <a:spcAft>
                <a:spcPts val="1200"/>
              </a:spcAft>
            </a:pPr>
            <a:r>
              <a:rPr lang="en-CA" b="1" u="sng" dirty="0">
                <a:latin typeface="Calibri" panose="020F0502020204030204" pitchFamily="34" charset="0"/>
                <a:ea typeface="Times New Roman" panose="02020603050405020304" pitchFamily="18" charset="0"/>
              </a:rPr>
              <a:t>What Bill C-35 says:</a:t>
            </a:r>
            <a:endParaRPr lang="en-CA" sz="1800" b="1" u="sng" dirty="0">
              <a:effectLst/>
              <a:latin typeface="Calibri" panose="020F0502020204030204" pitchFamily="34" charset="0"/>
              <a:ea typeface="Times New Roman" panose="02020603050405020304" pitchFamily="18" charset="0"/>
            </a:endParaRPr>
          </a:p>
          <a:p>
            <a:pPr marL="285750" marR="0" lvl="0" indent="-285750" algn="just">
              <a:spcBef>
                <a:spcPts val="0"/>
              </a:spcBef>
              <a:spcAft>
                <a:spcPts val="1200"/>
              </a:spcAft>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rPr>
              <a:t>Bill C-35 commits Canada to collaborating with, and funding, the provinces and Indigenous peoples in order to support them in providing ELCC programs and services, including programs and services for Indigenous peoples.  </a:t>
            </a:r>
          </a:p>
          <a:p>
            <a:pPr marL="285750" marR="0" lvl="0" indent="-285750" algn="just">
              <a:spcBef>
                <a:spcPts val="0"/>
              </a:spcBef>
              <a:spcAft>
                <a:spcPts val="1200"/>
              </a:spcAft>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rPr>
              <a:t>With respect to funding, Bill C-35 states at section 8 that “[t]he funding must be provided primarily through agreements with the provincial governments, Indigenous governing bodies and other Indigenous entities that represent the interests of an Indigenous group and its members”.</a:t>
            </a:r>
          </a:p>
          <a:p>
            <a:pPr marR="0" lvl="0" algn="just">
              <a:spcBef>
                <a:spcPts val="0"/>
              </a:spcBef>
              <a:spcAft>
                <a:spcPts val="1200"/>
              </a:spcAft>
            </a:pPr>
            <a:r>
              <a:rPr lang="en-CA" b="1" u="sng" dirty="0">
                <a:latin typeface="Calibri" panose="020F0502020204030204" pitchFamily="34" charset="0"/>
                <a:ea typeface="Times New Roman" panose="02020603050405020304" pitchFamily="18" charset="0"/>
              </a:rPr>
              <a:t>What Bill C-35 does not say:</a:t>
            </a:r>
            <a:endParaRPr lang="en-CA" sz="1800" b="1" u="sng" dirty="0">
              <a:effectLst/>
              <a:latin typeface="Calibri" panose="020F0502020204030204" pitchFamily="34" charset="0"/>
              <a:ea typeface="Times New Roman" panose="02020603050405020304" pitchFamily="18" charset="0"/>
            </a:endParaRPr>
          </a:p>
          <a:p>
            <a:pPr marL="285750" marR="0" lvl="0" indent="-285750" algn="just">
              <a:spcBef>
                <a:spcPts val="0"/>
              </a:spcBef>
              <a:spcAft>
                <a:spcPts val="1200"/>
              </a:spcAft>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rPr>
              <a:t>Bill C-35 does </a:t>
            </a:r>
            <a:r>
              <a:rPr lang="en-CA" sz="1800" u="sng" dirty="0">
                <a:effectLst/>
                <a:latin typeface="Calibri" panose="020F0502020204030204" pitchFamily="34" charset="0"/>
                <a:ea typeface="Times New Roman" panose="02020603050405020304" pitchFamily="18" charset="0"/>
              </a:rPr>
              <a:t>not</a:t>
            </a:r>
            <a:r>
              <a:rPr lang="en-CA" sz="1800" dirty="0">
                <a:effectLst/>
                <a:latin typeface="Calibri" panose="020F0502020204030204" pitchFamily="34" charset="0"/>
                <a:ea typeface="Times New Roman" panose="02020603050405020304" pitchFamily="18" charset="0"/>
              </a:rPr>
              <a:t> commit Canada to provide needs-based and substantively equal funding to support First Nations to deliver ELCC programs and services. </a:t>
            </a:r>
          </a:p>
          <a:p>
            <a:pPr marL="285750" marR="0" lvl="0" indent="-285750" algn="just">
              <a:spcBef>
                <a:spcPts val="0"/>
              </a:spcBef>
              <a:spcAft>
                <a:spcPts val="1200"/>
              </a:spcAft>
              <a:buFont typeface="Arial" panose="020B0604020202020204" pitchFamily="34" charset="0"/>
              <a:buChar char="•"/>
            </a:pPr>
            <a:r>
              <a:rPr lang="en-CA" kern="1200" dirty="0">
                <a:solidFill>
                  <a:srgbClr val="000000"/>
                </a:solidFill>
                <a:latin typeface="Calibri" panose="020F0502020204030204" pitchFamily="34" charset="0"/>
                <a:cs typeface="Arial" panose="020B0604020202020204" pitchFamily="34" charset="0"/>
              </a:rPr>
              <a:t>Bill C-35 does </a:t>
            </a:r>
            <a:r>
              <a:rPr lang="en-CA" u="sng" kern="1200" dirty="0">
                <a:solidFill>
                  <a:srgbClr val="000000"/>
                </a:solidFill>
                <a:latin typeface="Calibri" panose="020F0502020204030204" pitchFamily="34" charset="0"/>
                <a:cs typeface="Arial" panose="020B0604020202020204" pitchFamily="34" charset="0"/>
              </a:rPr>
              <a:t>not</a:t>
            </a:r>
            <a:r>
              <a:rPr lang="en-CA" kern="1200" dirty="0">
                <a:solidFill>
                  <a:srgbClr val="000000"/>
                </a:solidFill>
                <a:latin typeface="Calibri" panose="020F0502020204030204" pitchFamily="34" charset="0"/>
                <a:cs typeface="Arial" panose="020B0604020202020204" pitchFamily="34" charset="0"/>
              </a:rPr>
              <a:t> say </a:t>
            </a:r>
            <a:r>
              <a:rPr lang="en-CA" dirty="0">
                <a:solidFill>
                  <a:srgbClr val="000000"/>
                </a:solidFill>
                <a:latin typeface="Calibri" panose="020F0502020204030204" pitchFamily="34" charset="0"/>
                <a:cs typeface="Arial" panose="020B0604020202020204" pitchFamily="34" charset="0"/>
              </a:rPr>
              <a:t>anything about levels of fundings </a:t>
            </a:r>
            <a:endParaRPr lang="en-US" sz="2400" kern="1200" dirty="0">
              <a:solidFill>
                <a:srgbClr val="000000"/>
              </a:solidFill>
              <a:effectLst/>
              <a:latin typeface="Arial" panose="020B0604020202020204" pitchFamily="34" charset="0"/>
              <a:cs typeface="Arial" panose="020B0604020202020204" pitchFamily="34" charset="0"/>
            </a:endParaRPr>
          </a:p>
          <a:p>
            <a:pPr lvl="1" algn="just">
              <a:lnSpc>
                <a:spcPct val="107000"/>
              </a:lnSpc>
            </a:pPr>
            <a:endParaRPr lang="en-US" sz="1500" dirty="0">
              <a:ea typeface="Calibri" panose="020F0502020204030204" pitchFamily="34" charset="0"/>
              <a:cs typeface="Arial" panose="020B0604020202020204" pitchFamily="34" charset="0"/>
            </a:endParaRPr>
          </a:p>
          <a:p>
            <a:pPr algn="just"/>
            <a:endParaRPr lang="en-US" sz="2200" dirty="0"/>
          </a:p>
        </p:txBody>
      </p:sp>
    </p:spTree>
    <p:extLst>
      <p:ext uri="{BB962C8B-B14F-4D97-AF65-F5344CB8AC3E}">
        <p14:creationId xmlns:p14="http://schemas.microsoft.com/office/powerpoint/2010/main" val="320430342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12</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150202" y="1013942"/>
            <a:ext cx="8993798" cy="1415772"/>
          </a:xfrm>
          <a:prstGeom prst="rect">
            <a:avLst/>
          </a:prstGeom>
          <a:noFill/>
        </p:spPr>
        <p:txBody>
          <a:bodyPr wrap="square" rtlCol="0">
            <a:spAutoFit/>
          </a:bodyPr>
          <a:lstStyle/>
          <a:p>
            <a:r>
              <a:rPr lang="en-CA" sz="3400" b="1" dirty="0">
                <a:latin typeface="Arial" panose="020B0604020202020204" pitchFamily="34" charset="0"/>
                <a:cs typeface="Arial" panose="020B0604020202020204" pitchFamily="34" charset="0"/>
              </a:rPr>
              <a:t>3) Federal commitment to increase funding for First Nation ELCC systems </a:t>
            </a:r>
            <a:r>
              <a:rPr lang="en-CA" sz="2400" b="1" dirty="0">
                <a:latin typeface="Arial" panose="020B0604020202020204" pitchFamily="34" charset="0"/>
                <a:cs typeface="Arial" panose="020B0604020202020204" pitchFamily="34" charset="0"/>
              </a:rPr>
              <a:t>cont.</a:t>
            </a:r>
            <a:endParaRPr lang="en-CA" sz="3400" b="1" dirty="0">
              <a:latin typeface="Arial" panose="020B0604020202020204" pitchFamily="34" charset="0"/>
              <a:cs typeface="Arial" panose="020B0604020202020204" pitchFamily="34" charset="0"/>
            </a:endParaRP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F96690-5FEF-401C-B844-9D3FC8E38571}"/>
              </a:ext>
            </a:extLst>
          </p:cNvPr>
          <p:cNvSpPr txBox="1"/>
          <p:nvPr/>
        </p:nvSpPr>
        <p:spPr>
          <a:xfrm>
            <a:off x="229699" y="2286000"/>
            <a:ext cx="8457101" cy="3632533"/>
          </a:xfrm>
          <a:prstGeom prst="rect">
            <a:avLst/>
          </a:prstGeom>
          <a:noFill/>
        </p:spPr>
        <p:txBody>
          <a:bodyPr wrap="square" rtlCol="0">
            <a:spAutoFit/>
          </a:bodyPr>
          <a:lstStyle/>
          <a:p>
            <a:pPr marL="342900" indent="-342900" algn="just">
              <a:spcAft>
                <a:spcPts val="120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The reliance on agreements to fund ELCC services for First Nations leads to uncertainty about levels of fundings that make planning and engagement difficult, in addition to putting disadvantaged First Nations in potentially imbalanced negotiations.</a:t>
            </a:r>
          </a:p>
          <a:p>
            <a:pPr marL="342900" marR="0" lvl="0" indent="-342900" algn="just">
              <a:spcBef>
                <a:spcPts val="0"/>
              </a:spcBef>
              <a:spcAft>
                <a:spcPts val="120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To support First Nations to realize the aspirations identified in Bill C-35 and in the Indigenous ELCC Framework (the “Framework”), COO called on Canada to make a statutory funding commitment in the legislation for First Nations ELCC. </a:t>
            </a:r>
            <a:endParaRPr lang="en-US"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COO also voiced its concerns </a:t>
            </a:r>
            <a:r>
              <a:rPr lang="en-CA" dirty="0">
                <a:latin typeface="Calibri" panose="020F0502020204030204" pitchFamily="34" charset="0"/>
                <a:ea typeface="Times New Roman" panose="02020603050405020304" pitchFamily="18" charset="0"/>
              </a:rPr>
              <a:t>around Canada’s decision to not enshrine the Framework in Bill C-35.</a:t>
            </a:r>
            <a:endParaRPr lang="en-US" sz="2400" kern="1200" dirty="0">
              <a:solidFill>
                <a:srgbClr val="000000"/>
              </a:solidFill>
              <a:effectLst/>
              <a:latin typeface="Arial" panose="020B0604020202020204" pitchFamily="34" charset="0"/>
              <a:cs typeface="Arial" panose="020B0604020202020204" pitchFamily="34" charset="0"/>
            </a:endParaRPr>
          </a:p>
          <a:p>
            <a:pPr lvl="1" algn="just">
              <a:lnSpc>
                <a:spcPct val="107000"/>
              </a:lnSpc>
            </a:pPr>
            <a:endParaRPr lang="en-US" sz="1500" dirty="0">
              <a:ea typeface="Calibri" panose="020F0502020204030204" pitchFamily="34" charset="0"/>
              <a:cs typeface="Arial" panose="020B0604020202020204" pitchFamily="34" charset="0"/>
            </a:endParaRPr>
          </a:p>
          <a:p>
            <a:pPr algn="just"/>
            <a:endParaRPr lang="en-US" sz="2200" dirty="0"/>
          </a:p>
        </p:txBody>
      </p:sp>
    </p:spTree>
    <p:extLst>
      <p:ext uri="{BB962C8B-B14F-4D97-AF65-F5344CB8AC3E}">
        <p14:creationId xmlns:p14="http://schemas.microsoft.com/office/powerpoint/2010/main" val="240613298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13</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150202" y="1013942"/>
            <a:ext cx="8691196" cy="1415772"/>
          </a:xfrm>
          <a:prstGeom prst="rect">
            <a:avLst/>
          </a:prstGeom>
          <a:noFill/>
        </p:spPr>
        <p:txBody>
          <a:bodyPr wrap="square" rtlCol="0">
            <a:spAutoFit/>
          </a:bodyPr>
          <a:lstStyle/>
          <a:p>
            <a:r>
              <a:rPr lang="en-CA" sz="3400" b="1" dirty="0">
                <a:latin typeface="Arial" panose="020B0604020202020204" pitchFamily="34" charset="0"/>
                <a:cs typeface="Arial" panose="020B0604020202020204" pitchFamily="34" charset="0"/>
              </a:rPr>
              <a:t>4) Meaningful consultation with First Nations on federal ELCC legislation</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F96690-5FEF-401C-B844-9D3FC8E38571}"/>
              </a:ext>
            </a:extLst>
          </p:cNvPr>
          <p:cNvSpPr txBox="1"/>
          <p:nvPr/>
        </p:nvSpPr>
        <p:spPr>
          <a:xfrm>
            <a:off x="228600" y="2229768"/>
            <a:ext cx="8534400" cy="4397038"/>
          </a:xfrm>
          <a:prstGeom prst="rect">
            <a:avLst/>
          </a:prstGeom>
          <a:noFill/>
        </p:spPr>
        <p:txBody>
          <a:bodyPr wrap="square" rtlCol="0">
            <a:spAutoFit/>
          </a:bodyPr>
          <a:lstStyle/>
          <a:p>
            <a:pPr marL="342900" marR="0" lvl="0" indent="-342900" algn="just">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COO stated in its submission that it had not been consulted on Bill C-35 and had had zero input into the proposed legislation. </a:t>
            </a:r>
          </a:p>
          <a:p>
            <a:pPr marL="342900" marR="0" lvl="0" indent="-342900" algn="just">
              <a:spcBef>
                <a:spcPts val="0"/>
              </a:spcBef>
              <a:spcAft>
                <a:spcPts val="0"/>
              </a:spcAft>
              <a:buFont typeface="Symbol" panose="05050102010706020507" pitchFamily="18" charset="2"/>
              <a:buChar char=""/>
            </a:pPr>
            <a:endParaRPr lang="en-CA" sz="1800" dirty="0">
              <a:effectLst/>
              <a:latin typeface="Calibri" panose="020F0502020204030204" pitchFamily="34"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COO and others called on Canada to meaningfully </a:t>
            </a:r>
            <a:r>
              <a:rPr lang="en-CA" sz="1800" dirty="0">
                <a:solidFill>
                  <a:srgbClr val="000000"/>
                </a:solidFill>
                <a:effectLst/>
                <a:latin typeface="Calibri" panose="020F0502020204030204" pitchFamily="34" charset="0"/>
                <a:ea typeface="Times New Roman" panose="02020603050405020304" pitchFamily="18" charset="0"/>
              </a:rPr>
              <a:t>consult with First Nations rights holders on Bill C-35 to ensure that these perspectives are captured in Bill C-35 and taken into account in the implementation of Bill C-35.</a:t>
            </a:r>
          </a:p>
          <a:p>
            <a:pPr marR="0" lvl="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Section 14(b) was amended to require the National Advisory Council to “consult broadly with </a:t>
            </a:r>
            <a:r>
              <a:rPr lang="en-CA" sz="1800" b="1" i="1" dirty="0">
                <a:effectLst/>
                <a:latin typeface="Calibri" panose="020F0502020204030204" pitchFamily="34" charset="0"/>
                <a:ea typeface="Times New Roman" panose="02020603050405020304" pitchFamily="18" charset="0"/>
              </a:rPr>
              <a:t>individuals and organizations that have an interest in early learning and child care</a:t>
            </a:r>
            <a:r>
              <a:rPr lang="en-CA" sz="1800" dirty="0">
                <a:effectLst/>
                <a:latin typeface="Calibri" panose="020F0502020204030204" pitchFamily="34" charset="0"/>
                <a:ea typeface="Times New Roman" panose="02020603050405020304" pitchFamily="18" charset="0"/>
              </a:rPr>
              <a:t>, including parents, the early childhood education workforce, child care providers, advocates and policy and research specialists, on matters relating to the Canada-wide early learning and child care system” [</a:t>
            </a:r>
            <a:r>
              <a:rPr lang="en-CA" sz="1800" b="1" i="1" dirty="0">
                <a:effectLst/>
                <a:latin typeface="Calibri" panose="020F0502020204030204" pitchFamily="34" charset="0"/>
                <a:ea typeface="Times New Roman" panose="02020603050405020304" pitchFamily="18" charset="0"/>
              </a:rPr>
              <a:t>emphasis added</a:t>
            </a:r>
            <a:r>
              <a:rPr lang="en-CA"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indent="-342900" algn="just">
              <a:lnSpc>
                <a:spcPct val="107000"/>
              </a:lnSpc>
              <a:buFont typeface="Symbol" panose="05050102010706020507" pitchFamily="18" charset="2"/>
              <a:buChar char=""/>
            </a:pPr>
            <a:endParaRPr lang="en-US" sz="2400" kern="1200" dirty="0">
              <a:solidFill>
                <a:srgbClr val="000000"/>
              </a:solidFill>
              <a:effectLst/>
              <a:latin typeface="Arial" panose="020B0604020202020204" pitchFamily="34" charset="0"/>
              <a:cs typeface="Arial" panose="020B0604020202020204" pitchFamily="34" charset="0"/>
            </a:endParaRPr>
          </a:p>
          <a:p>
            <a:pPr lvl="1" algn="just">
              <a:lnSpc>
                <a:spcPct val="107000"/>
              </a:lnSpc>
            </a:pPr>
            <a:endParaRPr lang="en-US" sz="1500" dirty="0">
              <a:ea typeface="Calibri" panose="020F0502020204030204" pitchFamily="34" charset="0"/>
              <a:cs typeface="Arial" panose="020B0604020202020204" pitchFamily="34" charset="0"/>
            </a:endParaRPr>
          </a:p>
          <a:p>
            <a:pPr algn="just"/>
            <a:endParaRPr lang="en-US" sz="2200" dirty="0"/>
          </a:p>
        </p:txBody>
      </p:sp>
    </p:spTree>
    <p:extLst>
      <p:ext uri="{BB962C8B-B14F-4D97-AF65-F5344CB8AC3E}">
        <p14:creationId xmlns:p14="http://schemas.microsoft.com/office/powerpoint/2010/main" val="11178555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14</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150202" y="1013942"/>
            <a:ext cx="8691196" cy="1415772"/>
          </a:xfrm>
          <a:prstGeom prst="rect">
            <a:avLst/>
          </a:prstGeom>
          <a:noFill/>
        </p:spPr>
        <p:txBody>
          <a:bodyPr wrap="square" rtlCol="0">
            <a:spAutoFit/>
          </a:bodyPr>
          <a:lstStyle/>
          <a:p>
            <a:r>
              <a:rPr lang="en-CA" sz="3400" b="1" dirty="0">
                <a:latin typeface="Arial" panose="020B0604020202020204" pitchFamily="34" charset="0"/>
                <a:cs typeface="Arial" panose="020B0604020202020204" pitchFamily="34" charset="0"/>
              </a:rPr>
              <a:t>5) First Nation representation on the National Advisory Council on ELCC</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F96690-5FEF-401C-B844-9D3FC8E38571}"/>
              </a:ext>
            </a:extLst>
          </p:cNvPr>
          <p:cNvSpPr txBox="1"/>
          <p:nvPr/>
        </p:nvSpPr>
        <p:spPr>
          <a:xfrm>
            <a:off x="228600" y="2429714"/>
            <a:ext cx="8834804" cy="3202864"/>
          </a:xfrm>
          <a:prstGeom prst="rect">
            <a:avLst/>
          </a:prstGeom>
          <a:noFill/>
        </p:spPr>
        <p:txBody>
          <a:bodyPr wrap="square" rtlCol="0">
            <a:spAutoFit/>
          </a:bodyPr>
          <a:lstStyle/>
          <a:p>
            <a:pPr marL="342900" marR="0" lvl="0" indent="-342900" algn="just">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COO called for a minimum of two spots to be reserved for First Nations individuals.</a:t>
            </a:r>
          </a:p>
          <a:p>
            <a:pPr marR="0" lvl="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Section 11(1) was amended. Now, the Governor in Council will appoint members to the National Advisory on recommendation of the Minister, “having regard to the importance of having members who are representative of the diversity of Canadian society, </a:t>
            </a:r>
            <a:r>
              <a:rPr lang="en-CA" sz="1800" b="1" i="1" dirty="0">
                <a:effectLst/>
                <a:latin typeface="Calibri" panose="020F0502020204030204" pitchFamily="34" charset="0"/>
                <a:ea typeface="Times New Roman" panose="02020603050405020304" pitchFamily="18" charset="0"/>
              </a:rPr>
              <a:t>including Indigenous peoples …</a:t>
            </a:r>
            <a:r>
              <a:rPr lang="en-CA" sz="1800" i="1"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Times New Roman" panose="02020603050405020304" pitchFamily="18" charset="0"/>
              </a:rPr>
              <a:t>[</a:t>
            </a:r>
            <a:r>
              <a:rPr lang="en-CA" sz="1800" b="1" i="1" dirty="0">
                <a:effectLst/>
                <a:latin typeface="Calibri" panose="020F0502020204030204" pitchFamily="34" charset="0"/>
                <a:ea typeface="Times New Roman" panose="02020603050405020304" pitchFamily="18" charset="0"/>
              </a:rPr>
              <a:t>emphasis added</a:t>
            </a:r>
            <a:r>
              <a:rPr lang="en-CA"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85750" marR="0" indent="-285750">
              <a:lnSpc>
                <a:spcPct val="120000"/>
              </a:lnSpc>
              <a:spcBef>
                <a:spcPts val="0"/>
              </a:spcBef>
              <a:spcAft>
                <a:spcPts val="1200"/>
              </a:spcAft>
              <a:buFont typeface="Arial" panose="020B0604020202020204" pitchFamily="34" charset="0"/>
              <a:buChar char="•"/>
            </a:pP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7000"/>
              </a:lnSpc>
              <a:buFont typeface="Symbol" panose="05050102010706020507" pitchFamily="18" charset="2"/>
              <a:buChar char=""/>
            </a:pPr>
            <a:endParaRPr lang="en-US" sz="2400" kern="1200" dirty="0">
              <a:solidFill>
                <a:srgbClr val="000000"/>
              </a:solidFill>
              <a:effectLst/>
              <a:latin typeface="Arial" panose="020B0604020202020204" pitchFamily="34" charset="0"/>
              <a:cs typeface="Arial" panose="020B0604020202020204" pitchFamily="34" charset="0"/>
            </a:endParaRPr>
          </a:p>
          <a:p>
            <a:pPr lvl="1" algn="just">
              <a:lnSpc>
                <a:spcPct val="107000"/>
              </a:lnSpc>
            </a:pPr>
            <a:endParaRPr lang="en-US" sz="1500" dirty="0">
              <a:ea typeface="Calibri" panose="020F0502020204030204" pitchFamily="34" charset="0"/>
              <a:cs typeface="Arial" panose="020B0604020202020204" pitchFamily="34" charset="0"/>
            </a:endParaRPr>
          </a:p>
          <a:p>
            <a:pPr algn="just"/>
            <a:endParaRPr lang="en-US" sz="2200" dirty="0"/>
          </a:p>
        </p:txBody>
      </p:sp>
    </p:spTree>
    <p:extLst>
      <p:ext uri="{BB962C8B-B14F-4D97-AF65-F5344CB8AC3E}">
        <p14:creationId xmlns:p14="http://schemas.microsoft.com/office/powerpoint/2010/main" val="310097237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15</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150202" y="1013942"/>
            <a:ext cx="8691196" cy="1415772"/>
          </a:xfrm>
          <a:prstGeom prst="rect">
            <a:avLst/>
          </a:prstGeom>
          <a:noFill/>
        </p:spPr>
        <p:txBody>
          <a:bodyPr wrap="square" rtlCol="0">
            <a:spAutoFit/>
          </a:bodyPr>
          <a:lstStyle/>
          <a:p>
            <a:r>
              <a:rPr lang="en-CA" sz="3400" b="1" dirty="0">
                <a:latin typeface="Arial" panose="020B0604020202020204" pitchFamily="34" charset="0"/>
                <a:cs typeface="Arial" panose="020B0604020202020204" pitchFamily="34" charset="0"/>
              </a:rPr>
              <a:t>6) Free, prior, and informed consent of First Nations</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F96690-5FEF-401C-B844-9D3FC8E38571}"/>
              </a:ext>
            </a:extLst>
          </p:cNvPr>
          <p:cNvSpPr txBox="1"/>
          <p:nvPr/>
        </p:nvSpPr>
        <p:spPr>
          <a:xfrm>
            <a:off x="220249" y="2214075"/>
            <a:ext cx="8834804" cy="3447867"/>
          </a:xfrm>
          <a:prstGeom prst="rect">
            <a:avLst/>
          </a:prstGeom>
          <a:noFill/>
        </p:spPr>
        <p:txBody>
          <a:bodyPr wrap="square" rtlCol="0">
            <a:spAutoFit/>
          </a:bodyPr>
          <a:lstStyle/>
          <a:p>
            <a:pPr marL="342900" indent="-342900" algn="just">
              <a:buFont typeface="Symbol" panose="05050102010706020507" pitchFamily="18" charset="2"/>
              <a:buChar char=""/>
            </a:pPr>
            <a:r>
              <a:rPr lang="en-CA" dirty="0">
                <a:latin typeface="Calibri" panose="020F0502020204030204" pitchFamily="34" charset="0"/>
                <a:ea typeface="Times New Roman" panose="02020603050405020304" pitchFamily="18" charset="0"/>
              </a:rPr>
              <a:t>COO submitted that Canada must uphold its commitment </a:t>
            </a:r>
            <a:r>
              <a:rPr lang="en-CA" sz="1800" dirty="0">
                <a:effectLst/>
                <a:latin typeface="Calibri" panose="020F0502020204030204" pitchFamily="34" charset="0"/>
                <a:ea typeface="Times New Roman" panose="02020603050405020304" pitchFamily="18" charset="0"/>
              </a:rPr>
              <a:t>to upholding the right of Indigenous peoples to be consulted in order to obtain their free, prior, and informed consent (“FPIC”)</a:t>
            </a:r>
            <a:r>
              <a:rPr lang="en-CA" dirty="0">
                <a:latin typeface="Calibri" panose="020F0502020204030204" pitchFamily="34" charset="0"/>
                <a:ea typeface="Times New Roman" panose="02020603050405020304" pitchFamily="18" charset="0"/>
              </a:rPr>
              <a:t>, as affirmed in UNDRIP and the </a:t>
            </a:r>
            <a:r>
              <a:rPr lang="en-CA" i="1" dirty="0">
                <a:latin typeface="Calibri-Italic"/>
                <a:ea typeface="Times New Roman" panose="02020603050405020304" pitchFamily="18" charset="0"/>
              </a:rPr>
              <a:t>United Nations Declaration on the Rights of Indigenous Peoples Act, </a:t>
            </a:r>
            <a:r>
              <a:rPr lang="en-CA" dirty="0">
                <a:latin typeface="Calibri" panose="020F0502020204030204" pitchFamily="34" charset="0"/>
                <a:ea typeface="Times New Roman" panose="02020603050405020304" pitchFamily="18" charset="0"/>
              </a:rPr>
              <a:t>before making Bill C-35 law.  </a:t>
            </a:r>
          </a:p>
          <a:p>
            <a:pPr algn="just"/>
            <a:endParaRPr lang="en-CA" dirty="0">
              <a:latin typeface="Calibri" panose="020F0502020204030204" pitchFamily="34"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CA" dirty="0">
                <a:latin typeface="Calibri" panose="020F0502020204030204" pitchFamily="34" charset="0"/>
                <a:ea typeface="Times New Roman" panose="02020603050405020304" pitchFamily="18" charset="0"/>
              </a:rPr>
              <a:t>COO drew attention to the fact that o</a:t>
            </a:r>
            <a:r>
              <a:rPr lang="en-CA" sz="1800" dirty="0">
                <a:effectLst/>
                <a:latin typeface="Calibri" panose="020F0502020204030204" pitchFamily="34" charset="0"/>
                <a:ea typeface="Times New Roman" panose="02020603050405020304" pitchFamily="18" charset="0"/>
              </a:rPr>
              <a:t>ne of the stated purposes of Bill C-35 is to “contribute to the implementation of the </a:t>
            </a:r>
            <a:r>
              <a:rPr lang="en-CA" sz="1800" i="1" dirty="0">
                <a:effectLst/>
                <a:latin typeface="Calibri" panose="020F0502020204030204" pitchFamily="34" charset="0"/>
                <a:ea typeface="Times New Roman" panose="02020603050405020304" pitchFamily="18" charset="0"/>
              </a:rPr>
              <a:t>United Nations Declaration on the Rights of Indigenous Peoples</a:t>
            </a:r>
            <a:r>
              <a:rPr lang="en-CA" i="1" dirty="0">
                <a:latin typeface="Calibri" panose="020F0502020204030204" pitchFamily="34" charset="0"/>
                <a:ea typeface="Times New Roman" panose="02020603050405020304" pitchFamily="18" charset="0"/>
              </a:rPr>
              <a:t>”</a:t>
            </a:r>
          </a:p>
          <a:p>
            <a:pPr marR="0" lvl="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Bill C-35 was amended in 2 places to acknowledge Canada’s commitment to </a:t>
            </a:r>
            <a:r>
              <a:rPr lang="en-US" sz="1800" dirty="0">
                <a:effectLst/>
                <a:latin typeface="Calibri" panose="020F0502020204030204" pitchFamily="34" charset="0"/>
                <a:ea typeface="Times New Roman" panose="02020603050405020304" pitchFamily="18" charset="0"/>
              </a:rPr>
              <a:t>FPIC.</a:t>
            </a:r>
            <a:endParaRPr lang="en-US" sz="2400" kern="1200" dirty="0">
              <a:solidFill>
                <a:srgbClr val="000000"/>
              </a:solidFill>
              <a:effectLst/>
              <a:latin typeface="Arial" panose="020B0604020202020204" pitchFamily="34" charset="0"/>
              <a:cs typeface="Arial" panose="020B0604020202020204" pitchFamily="34" charset="0"/>
            </a:endParaRPr>
          </a:p>
          <a:p>
            <a:pPr lvl="1" algn="just">
              <a:lnSpc>
                <a:spcPct val="107000"/>
              </a:lnSpc>
            </a:pPr>
            <a:endParaRPr lang="en-US" sz="1500" dirty="0">
              <a:ea typeface="Calibri" panose="020F0502020204030204" pitchFamily="34" charset="0"/>
              <a:cs typeface="Arial" panose="020B0604020202020204" pitchFamily="34" charset="0"/>
            </a:endParaRPr>
          </a:p>
          <a:p>
            <a:pPr algn="just"/>
            <a:endParaRPr lang="en-US" sz="2200" dirty="0"/>
          </a:p>
        </p:txBody>
      </p:sp>
    </p:spTree>
    <p:extLst>
      <p:ext uri="{BB962C8B-B14F-4D97-AF65-F5344CB8AC3E}">
        <p14:creationId xmlns:p14="http://schemas.microsoft.com/office/powerpoint/2010/main" val="62420374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k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28800"/>
            <a:ext cx="2743200" cy="10123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517E99-73EF-B8E7-5BFF-CC87EC1CF4CE}"/>
              </a:ext>
            </a:extLst>
          </p:cNvPr>
          <p:cNvSpPr txBox="1"/>
          <p:nvPr/>
        </p:nvSpPr>
        <p:spPr>
          <a:xfrm>
            <a:off x="2743200" y="3059668"/>
            <a:ext cx="4572000" cy="369332"/>
          </a:xfrm>
          <a:prstGeom prst="rect">
            <a:avLst/>
          </a:prstGeom>
          <a:noFill/>
        </p:spPr>
        <p:txBody>
          <a:bodyPr wrap="square">
            <a:spAutoFit/>
          </a:bodyPr>
          <a:lstStyle/>
          <a:p>
            <a:r>
              <a:rPr lang="en-CA" dirty="0">
                <a:solidFill>
                  <a:srgbClr val="00503B"/>
                </a:solidFill>
                <a:latin typeface="Arial" panose="020B0604020202020204" pitchFamily="34" charset="0"/>
                <a:cs typeface="Arial" panose="020B0604020202020204" pitchFamily="34" charset="0"/>
              </a:rPr>
              <a:t>Jessie Stirling | jstirling@oktlaw.com</a:t>
            </a:r>
            <a:endParaRPr lang="en-US" dirty="0"/>
          </a:p>
        </p:txBody>
      </p:sp>
    </p:spTree>
    <p:extLst>
      <p:ext uri="{BB962C8B-B14F-4D97-AF65-F5344CB8AC3E}">
        <p14:creationId xmlns:p14="http://schemas.microsoft.com/office/powerpoint/2010/main" val="300171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2</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2" name="TextBox 1"/>
          <p:cNvSpPr txBox="1"/>
          <p:nvPr/>
        </p:nvSpPr>
        <p:spPr>
          <a:xfrm>
            <a:off x="533400" y="1883229"/>
            <a:ext cx="8077200" cy="2400657"/>
          </a:xfrm>
          <a:prstGeom prst="rect">
            <a:avLst/>
          </a:prstGeom>
          <a:noFill/>
        </p:spPr>
        <p:txBody>
          <a:bodyPr wrap="square" rtlCol="0">
            <a:spAutoFit/>
          </a:bodyPr>
          <a:lstStyle/>
          <a:p>
            <a:pPr marL="514350" indent="-514350" algn="just">
              <a:spcAft>
                <a:spcPts val="1200"/>
              </a:spcAft>
              <a:buFont typeface="+mj-lt"/>
              <a:buAutoNum type="arabicPeriod"/>
            </a:pPr>
            <a:r>
              <a:rPr lang="en-CA" sz="2400" dirty="0">
                <a:latin typeface="Arial" panose="020B0604020202020204" pitchFamily="34" charset="0"/>
                <a:cs typeface="Arial" panose="020B0604020202020204" pitchFamily="34" charset="0"/>
              </a:rPr>
              <a:t>Background</a:t>
            </a:r>
          </a:p>
          <a:p>
            <a:pPr marL="514350" indent="-514350" algn="just">
              <a:spcAft>
                <a:spcPts val="1200"/>
              </a:spcAft>
              <a:buFont typeface="+mj-lt"/>
              <a:buAutoNum type="arabicPeriod"/>
            </a:pPr>
            <a:r>
              <a:rPr lang="en-CA" sz="2400" dirty="0">
                <a:latin typeface="Arial" panose="020B0604020202020204" pitchFamily="34" charset="0"/>
                <a:cs typeface="Arial" panose="020B0604020202020204" pitchFamily="34" charset="0"/>
              </a:rPr>
              <a:t>Overview of Bill C-35</a:t>
            </a:r>
          </a:p>
          <a:p>
            <a:pPr marL="514350" indent="-514350" algn="just">
              <a:spcAft>
                <a:spcPts val="1200"/>
              </a:spcAft>
              <a:buFont typeface="+mj-lt"/>
              <a:buAutoNum type="arabicPeriod"/>
            </a:pPr>
            <a:r>
              <a:rPr lang="en-CA" sz="2400" dirty="0">
                <a:latin typeface="Arial" panose="020B0604020202020204" pitchFamily="34" charset="0"/>
                <a:cs typeface="Arial" panose="020B0604020202020204" pitchFamily="34" charset="0"/>
              </a:rPr>
              <a:t>Analyzing Bill C-35</a:t>
            </a:r>
          </a:p>
          <a:p>
            <a:pPr marL="971550" lvl="1" indent="-514350" algn="just">
              <a:spcAft>
                <a:spcPts val="1200"/>
              </a:spcAft>
              <a:buFont typeface="+mj-lt"/>
              <a:buAutoNum type="alphaLcPeriod"/>
            </a:pPr>
            <a:r>
              <a:rPr lang="en-CA" sz="2400" dirty="0">
                <a:latin typeface="Arial" panose="020B0604020202020204" pitchFamily="34" charset="0"/>
                <a:cs typeface="Arial" panose="020B0604020202020204" pitchFamily="34" charset="0"/>
              </a:rPr>
              <a:t>COO Submissions to Standing Committee</a:t>
            </a:r>
            <a:endParaRPr lang="en-CA" sz="2400" dirty="0"/>
          </a:p>
          <a:p>
            <a:pPr marL="285750" indent="-285750">
              <a:buFont typeface="Arial" panose="020B0604020202020204" pitchFamily="34" charset="0"/>
              <a:buChar char="•"/>
            </a:pPr>
            <a:endParaRPr lang="en-CA" sz="1400" dirty="0"/>
          </a:p>
        </p:txBody>
      </p:sp>
      <p:sp>
        <p:nvSpPr>
          <p:cNvPr id="3" name="TextBox 2"/>
          <p:cNvSpPr txBox="1"/>
          <p:nvPr/>
        </p:nvSpPr>
        <p:spPr>
          <a:xfrm>
            <a:off x="457200" y="1197114"/>
            <a:ext cx="8305800" cy="615553"/>
          </a:xfrm>
          <a:prstGeom prst="rect">
            <a:avLst/>
          </a:prstGeom>
          <a:noFill/>
        </p:spPr>
        <p:txBody>
          <a:bodyPr wrap="square" rtlCol="0">
            <a:spAutoFit/>
          </a:bodyPr>
          <a:lstStyle/>
          <a:p>
            <a:r>
              <a:rPr lang="en-CA" sz="3400" b="1" dirty="0">
                <a:latin typeface="Arial" panose="020B0604020202020204" pitchFamily="34" charset="0"/>
                <a:cs typeface="Arial" panose="020B0604020202020204" pitchFamily="34" charset="0"/>
              </a:rPr>
              <a:t>Overview of Presentation </a:t>
            </a: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3396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03B"/>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85A2DF-1441-47BF-ACB8-F5DA6FFC7193}"/>
              </a:ext>
            </a:extLst>
          </p:cNvPr>
          <p:cNvSpPr txBox="1"/>
          <p:nvPr/>
        </p:nvSpPr>
        <p:spPr>
          <a:xfrm>
            <a:off x="266700" y="2859613"/>
            <a:ext cx="8610600" cy="615553"/>
          </a:xfrm>
          <a:prstGeom prst="rect">
            <a:avLst/>
          </a:prstGeom>
          <a:noFill/>
        </p:spPr>
        <p:txBody>
          <a:bodyPr wrap="square" rtlCol="0">
            <a:spAutoFit/>
          </a:bodyPr>
          <a:lstStyle/>
          <a:p>
            <a:pPr algn="ctr"/>
            <a:r>
              <a:rPr lang="en-US" sz="3400" b="1" dirty="0">
                <a:solidFill>
                  <a:schemeClr val="bg1"/>
                </a:solidFill>
                <a:latin typeface="Arial" panose="020B0604020202020204" pitchFamily="34" charset="0"/>
                <a:cs typeface="Arial" panose="020B0604020202020204" pitchFamily="34" charset="0"/>
              </a:rPr>
              <a:t>Background</a:t>
            </a:r>
            <a:endParaRPr lang="en-US" sz="3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94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4</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150202" y="1013942"/>
            <a:ext cx="8691196" cy="892552"/>
          </a:xfrm>
          <a:prstGeom prst="rect">
            <a:avLst/>
          </a:prstGeom>
          <a:noFill/>
        </p:spPr>
        <p:txBody>
          <a:bodyPr wrap="square" rtlCol="0">
            <a:spAutoFit/>
          </a:bodyPr>
          <a:lstStyle/>
          <a:p>
            <a:r>
              <a:rPr lang="en-CA" sz="3400" b="1" dirty="0">
                <a:latin typeface="Arial" panose="020B0604020202020204" pitchFamily="34" charset="0"/>
                <a:cs typeface="Arial" panose="020B0604020202020204" pitchFamily="34" charset="0"/>
              </a:rPr>
              <a:t>Key Points</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F96690-5FEF-401C-B844-9D3FC8E38571}"/>
              </a:ext>
            </a:extLst>
          </p:cNvPr>
          <p:cNvSpPr txBox="1"/>
          <p:nvPr/>
        </p:nvSpPr>
        <p:spPr>
          <a:xfrm>
            <a:off x="158994" y="1779722"/>
            <a:ext cx="8834804" cy="5603522"/>
          </a:xfrm>
          <a:prstGeom prst="rect">
            <a:avLst/>
          </a:prstGeom>
          <a:noFill/>
        </p:spPr>
        <p:txBody>
          <a:bodyPr wrap="square" rtlCol="0">
            <a:spAutoFit/>
          </a:bodyPr>
          <a:lstStyle/>
          <a:p>
            <a:pPr marL="285750" marR="0" indent="-285750">
              <a:lnSpc>
                <a:spcPct val="120000"/>
              </a:lnSpc>
              <a:spcBef>
                <a:spcPts val="0"/>
              </a:spcBef>
              <a:spcAft>
                <a:spcPts val="1200"/>
              </a:spcAft>
              <a:buFont typeface="Arial" panose="020B0604020202020204" pitchFamily="34" charset="0"/>
              <a:buChar char="•"/>
            </a:pP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Bill C-35, </a:t>
            </a:r>
            <a:r>
              <a:rPr lang="en-US" sz="1700" i="1" dirty="0">
                <a:solidFill>
                  <a:srgbClr val="202122"/>
                </a:solidFill>
                <a:latin typeface="Arial" panose="020B0604020202020204" pitchFamily="34" charset="0"/>
                <a:ea typeface="Times New Roman" panose="02020603050405020304" pitchFamily="18" charset="0"/>
                <a:cs typeface="Arial" panose="020B0604020202020204" pitchFamily="34" charset="0"/>
                <a:hlinkClick r:id="rId5"/>
              </a:rPr>
              <a:t>An act respecting early learning and child care in Canada </a:t>
            </a: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(also referred to as the Canada Early Learning and Child Care Act) was announced on December 8, 2022</a:t>
            </a:r>
          </a:p>
          <a:p>
            <a:pPr marL="285750" marR="0" indent="-285750">
              <a:lnSpc>
                <a:spcPct val="120000"/>
              </a:lnSpc>
              <a:spcBef>
                <a:spcPts val="0"/>
              </a:spcBef>
              <a:spcAft>
                <a:spcPts val="1200"/>
              </a:spcAft>
              <a:buFont typeface="Arial" panose="020B0604020202020204" pitchFamily="34" charset="0"/>
              <a:buChar char="•"/>
            </a:pP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Stated goal of bill is to build an affordable, inclusive, and high-quality Canada-wide ELCC system</a:t>
            </a:r>
          </a:p>
          <a:p>
            <a:pPr marL="285750" marR="0" indent="-285750">
              <a:lnSpc>
                <a:spcPct val="120000"/>
              </a:lnSpc>
              <a:spcBef>
                <a:spcPts val="0"/>
              </a:spcBef>
              <a:spcAft>
                <a:spcPts val="1200"/>
              </a:spcAft>
              <a:buFont typeface="Arial" panose="020B0604020202020204" pitchFamily="34" charset="0"/>
              <a:buChar char="•"/>
            </a:pPr>
            <a:r>
              <a:rPr lang="en-US" sz="17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Currently at Third Reading in the House of Commons, which </a:t>
            </a:r>
            <a:r>
              <a:rPr lang="en-US" sz="1700">
                <a:solidFill>
                  <a:srgbClr val="202122"/>
                </a:solidFill>
                <a:effectLst/>
                <a:latin typeface="Arial" panose="020B0604020202020204" pitchFamily="34" charset="0"/>
                <a:ea typeface="Times New Roman" panose="02020603050405020304" pitchFamily="18" charset="0"/>
                <a:cs typeface="Arial" panose="020B0604020202020204" pitchFamily="34" charset="0"/>
              </a:rPr>
              <a:t>will be followed </a:t>
            </a:r>
            <a:r>
              <a:rPr lang="en-US" sz="17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by a</a:t>
            </a: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 review by the Senate</a:t>
            </a:r>
          </a:p>
          <a:p>
            <a:pPr marL="285750" marR="0" indent="-285750">
              <a:lnSpc>
                <a:spcPct val="120000"/>
              </a:lnSpc>
              <a:spcBef>
                <a:spcPts val="0"/>
              </a:spcBef>
              <a:spcAft>
                <a:spcPts val="1200"/>
              </a:spcAft>
              <a:buFont typeface="Arial" panose="020B0604020202020204" pitchFamily="34" charset="0"/>
              <a:buChar char="•"/>
            </a:pP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As of </a:t>
            </a:r>
            <a:r>
              <a:rPr lang="en-US" sz="1700" b="1" dirty="0">
                <a:solidFill>
                  <a:srgbClr val="202122"/>
                </a:solidFill>
                <a:latin typeface="Arial" panose="020B0604020202020204" pitchFamily="34" charset="0"/>
                <a:ea typeface="Times New Roman" panose="02020603050405020304" pitchFamily="18" charset="0"/>
                <a:cs typeface="Arial" panose="020B0604020202020204" pitchFamily="34" charset="0"/>
              </a:rPr>
              <a:t>April 1, 2025</a:t>
            </a: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 a min. of $9.2 billion in federal funding will be provided each year</a:t>
            </a:r>
          </a:p>
          <a:p>
            <a:pPr marL="285750" marR="0" indent="-285750">
              <a:lnSpc>
                <a:spcPct val="120000"/>
              </a:lnSpc>
              <a:spcBef>
                <a:spcPts val="0"/>
              </a:spcBef>
              <a:spcAft>
                <a:spcPts val="1200"/>
              </a:spcAft>
              <a:buFont typeface="Arial" panose="020B0604020202020204" pitchFamily="34" charset="0"/>
              <a:buChar char="•"/>
            </a:pP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Goal is to achieve an average parent fee of $10 a day for all licensed child care spaces by </a:t>
            </a:r>
            <a:r>
              <a:rPr lang="en-US" sz="1700" b="1" dirty="0">
                <a:solidFill>
                  <a:srgbClr val="202122"/>
                </a:solidFill>
                <a:latin typeface="Arial" panose="020B0604020202020204" pitchFamily="34" charset="0"/>
                <a:ea typeface="Times New Roman" panose="02020603050405020304" pitchFamily="18" charset="0"/>
                <a:cs typeface="Arial" panose="020B0604020202020204" pitchFamily="34" charset="0"/>
              </a:rPr>
              <a:t>March 31, 2026 </a:t>
            </a:r>
            <a:endPar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20000"/>
              </a:lnSpc>
              <a:spcBef>
                <a:spcPts val="0"/>
              </a:spcBef>
              <a:spcAft>
                <a:spcPts val="1200"/>
              </a:spcAft>
              <a:buFont typeface="Arial" panose="020B0604020202020204" pitchFamily="34" charset="0"/>
              <a:buChar char="•"/>
            </a:pPr>
            <a:endPar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20000"/>
              </a:lnSpc>
              <a:spcBef>
                <a:spcPts val="0"/>
              </a:spcBef>
              <a:spcAft>
                <a:spcPts val="1200"/>
              </a:spcAft>
              <a:buFont typeface="Arial" panose="020B0604020202020204" pitchFamily="34" charset="0"/>
              <a:buChar char="•"/>
            </a:pP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7000"/>
              </a:lnSpc>
              <a:buFont typeface="Symbol" panose="05050102010706020507" pitchFamily="18" charset="2"/>
              <a:buChar char=""/>
            </a:pPr>
            <a:endParaRPr lang="en-US" sz="2400" kern="1200" dirty="0">
              <a:solidFill>
                <a:srgbClr val="000000"/>
              </a:solidFill>
              <a:effectLst/>
              <a:latin typeface="Arial" panose="020B0604020202020204" pitchFamily="34" charset="0"/>
              <a:cs typeface="Arial" panose="020B0604020202020204" pitchFamily="34" charset="0"/>
            </a:endParaRPr>
          </a:p>
          <a:p>
            <a:pPr lvl="1" algn="just">
              <a:lnSpc>
                <a:spcPct val="107000"/>
              </a:lnSpc>
            </a:pPr>
            <a:endParaRPr lang="en-US" sz="1500" dirty="0">
              <a:ea typeface="Calibri" panose="020F0502020204030204" pitchFamily="34" charset="0"/>
              <a:cs typeface="Arial" panose="020B0604020202020204" pitchFamily="34" charset="0"/>
            </a:endParaRPr>
          </a:p>
          <a:p>
            <a:pPr algn="just"/>
            <a:endParaRPr lang="en-US" sz="2200" dirty="0"/>
          </a:p>
        </p:txBody>
      </p:sp>
    </p:spTree>
    <p:extLst>
      <p:ext uri="{BB962C8B-B14F-4D97-AF65-F5344CB8AC3E}">
        <p14:creationId xmlns:p14="http://schemas.microsoft.com/office/powerpoint/2010/main" val="383830950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03B"/>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85A2DF-1441-47BF-ACB8-F5DA6FFC7193}"/>
              </a:ext>
            </a:extLst>
          </p:cNvPr>
          <p:cNvSpPr txBox="1"/>
          <p:nvPr/>
        </p:nvSpPr>
        <p:spPr>
          <a:xfrm>
            <a:off x="1123950" y="3121223"/>
            <a:ext cx="6896100" cy="615553"/>
          </a:xfrm>
          <a:prstGeom prst="rect">
            <a:avLst/>
          </a:prstGeom>
          <a:noFill/>
        </p:spPr>
        <p:txBody>
          <a:bodyPr wrap="square" rtlCol="0">
            <a:spAutoFit/>
          </a:bodyPr>
          <a:lstStyle/>
          <a:p>
            <a:pPr algn="ctr"/>
            <a:r>
              <a:rPr lang="en-US" sz="3400" b="1" dirty="0">
                <a:solidFill>
                  <a:schemeClr val="bg1"/>
                </a:solidFill>
                <a:latin typeface="Arial" panose="020B0604020202020204" pitchFamily="34" charset="0"/>
                <a:cs typeface="Arial" panose="020B0604020202020204" pitchFamily="34" charset="0"/>
              </a:rPr>
              <a:t>Overview of Act</a:t>
            </a:r>
          </a:p>
        </p:txBody>
      </p:sp>
    </p:spTree>
    <p:extLst>
      <p:ext uri="{BB962C8B-B14F-4D97-AF65-F5344CB8AC3E}">
        <p14:creationId xmlns:p14="http://schemas.microsoft.com/office/powerpoint/2010/main" val="361857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6</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150202" y="1013942"/>
            <a:ext cx="8691196" cy="892552"/>
          </a:xfrm>
          <a:prstGeom prst="rect">
            <a:avLst/>
          </a:prstGeom>
          <a:noFill/>
        </p:spPr>
        <p:txBody>
          <a:bodyPr wrap="square" rtlCol="0">
            <a:spAutoFit/>
          </a:bodyPr>
          <a:lstStyle/>
          <a:p>
            <a:r>
              <a:rPr lang="en-CA" sz="3400" b="1" dirty="0">
                <a:latin typeface="Arial" panose="020B0604020202020204" pitchFamily="34" charset="0"/>
                <a:cs typeface="Arial" panose="020B0604020202020204" pitchFamily="34" charset="0"/>
              </a:rPr>
              <a:t>If passed, Bill C-35 would do 4 things:</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F96690-5FEF-401C-B844-9D3FC8E38571}"/>
              </a:ext>
            </a:extLst>
          </p:cNvPr>
          <p:cNvSpPr txBox="1"/>
          <p:nvPr/>
        </p:nvSpPr>
        <p:spPr>
          <a:xfrm>
            <a:off x="158994" y="1779722"/>
            <a:ext cx="8834804" cy="4555093"/>
          </a:xfrm>
          <a:prstGeom prst="rect">
            <a:avLst/>
          </a:prstGeom>
          <a:noFill/>
        </p:spPr>
        <p:txBody>
          <a:bodyPr wrap="square" rtlCol="0">
            <a:spAutoFit/>
          </a:bodyPr>
          <a:lstStyle/>
          <a:p>
            <a:pPr marL="342900" marR="0" indent="-342900" algn="just">
              <a:spcBef>
                <a:spcPts val="0"/>
              </a:spcBef>
              <a:spcAft>
                <a:spcPts val="1200"/>
              </a:spcAft>
              <a:buFont typeface="+mj-lt"/>
              <a:buAutoNum type="arabicPeriod"/>
            </a:pPr>
            <a:r>
              <a:rPr lang="en-CA" sz="2000" dirty="0">
                <a:effectLst/>
                <a:latin typeface="Calibri" panose="020F0502020204030204" pitchFamily="34" charset="0"/>
                <a:ea typeface="Times New Roman" panose="02020603050405020304" pitchFamily="18" charset="0"/>
              </a:rPr>
              <a:t>Set out </a:t>
            </a:r>
            <a:r>
              <a:rPr lang="en-CA" sz="2000" b="1" dirty="0">
                <a:effectLst/>
                <a:latin typeface="Calibri" panose="020F0502020204030204" pitchFamily="34" charset="0"/>
                <a:ea typeface="Times New Roman" panose="02020603050405020304" pitchFamily="18" charset="0"/>
              </a:rPr>
              <a:t>Canada’s vision for a Canada-wide ELCC system and its commitment to ongoing collaboration</a:t>
            </a:r>
            <a:r>
              <a:rPr lang="en-CA" sz="2000" dirty="0">
                <a:effectLst/>
                <a:latin typeface="Calibri" panose="020F0502020204030204" pitchFamily="34" charset="0"/>
                <a:ea typeface="Times New Roman" panose="02020603050405020304" pitchFamily="18" charset="0"/>
              </a:rPr>
              <a:t> with the provinces and Indigenous peoples to support them in their efforts to establish and maintain such a system (sections 5-7)</a:t>
            </a:r>
            <a:endParaRPr lang="en-US" sz="2000" dirty="0">
              <a:effectLst/>
              <a:latin typeface="Times New Roman" panose="02020603050405020304" pitchFamily="18" charset="0"/>
              <a:ea typeface="Times New Roman" panose="02020603050405020304" pitchFamily="18" charset="0"/>
            </a:endParaRPr>
          </a:p>
          <a:p>
            <a:pPr marL="342900" marR="0" indent="-342900" algn="just">
              <a:spcBef>
                <a:spcPts val="0"/>
              </a:spcBef>
              <a:spcAft>
                <a:spcPts val="1200"/>
              </a:spcAft>
              <a:buFont typeface="+mj-lt"/>
              <a:buAutoNum type="arabicPeriod"/>
            </a:pPr>
            <a:r>
              <a:rPr lang="en-CA" sz="2000" dirty="0">
                <a:effectLst/>
                <a:latin typeface="Calibri" panose="020F0502020204030204" pitchFamily="34" charset="0"/>
                <a:ea typeface="Times New Roman" panose="02020603050405020304" pitchFamily="18" charset="0"/>
              </a:rPr>
              <a:t>Establish a </a:t>
            </a:r>
            <a:r>
              <a:rPr lang="en-CA" sz="2000" b="1" dirty="0">
                <a:effectLst/>
                <a:latin typeface="Calibri" panose="020F0502020204030204" pitchFamily="34" charset="0"/>
                <a:ea typeface="Times New Roman" panose="02020603050405020304" pitchFamily="18" charset="0"/>
              </a:rPr>
              <a:t>permanent, legislated commitment on Canada’s behalf to maintain federal funding for provinces and Indigenous peoples for ELCC programs and services</a:t>
            </a:r>
            <a:r>
              <a:rPr lang="en-CA" sz="2000" dirty="0">
                <a:effectLst/>
                <a:latin typeface="Calibri" panose="020F0502020204030204" pitchFamily="34" charset="0"/>
                <a:ea typeface="Times New Roman" panose="02020603050405020304" pitchFamily="18" charset="0"/>
              </a:rPr>
              <a:t>, including ELCC programs and services for Indigenous peoples (section 8)</a:t>
            </a:r>
            <a:endParaRPr lang="en-US" sz="2000" dirty="0">
              <a:latin typeface="Times New Roman" panose="02020603050405020304" pitchFamily="18" charset="0"/>
              <a:ea typeface="Times New Roman" panose="02020603050405020304" pitchFamily="18" charset="0"/>
            </a:endParaRPr>
          </a:p>
          <a:p>
            <a:pPr marL="342900" marR="0" indent="-342900" algn="just">
              <a:spcBef>
                <a:spcPts val="0"/>
              </a:spcBef>
              <a:spcAft>
                <a:spcPts val="1200"/>
              </a:spcAft>
              <a:buFont typeface="+mj-lt"/>
              <a:buAutoNum type="arabicPeriod"/>
            </a:pPr>
            <a:r>
              <a:rPr lang="en-CA" sz="2000" dirty="0">
                <a:effectLst/>
                <a:latin typeface="Calibri" panose="020F0502020204030204" pitchFamily="34" charset="0"/>
                <a:ea typeface="Times New Roman" panose="02020603050405020304" pitchFamily="18" charset="0"/>
              </a:rPr>
              <a:t>Establish the </a:t>
            </a:r>
            <a:r>
              <a:rPr lang="en-CA" sz="2000" b="1" dirty="0">
                <a:effectLst/>
                <a:latin typeface="Calibri" panose="020F0502020204030204" pitchFamily="34" charset="0"/>
                <a:ea typeface="Times New Roman" panose="02020603050405020304" pitchFamily="18" charset="0"/>
              </a:rPr>
              <a:t>National Advisory Council on Early Learning and Child Care</a:t>
            </a:r>
            <a:r>
              <a:rPr lang="en-CA" sz="2000" dirty="0">
                <a:effectLst/>
                <a:latin typeface="Calibri" panose="020F0502020204030204" pitchFamily="34" charset="0"/>
                <a:ea typeface="Times New Roman" panose="02020603050405020304" pitchFamily="18" charset="0"/>
              </a:rPr>
              <a:t>, which would provide third-party expert advice to Canada and serve as a forum for engagement on issues and challenges facing the ELCC sector (sections 9-15)</a:t>
            </a:r>
            <a:endParaRPr lang="en-US" sz="2000" dirty="0">
              <a:effectLst/>
              <a:latin typeface="Times New Roman" panose="02020603050405020304" pitchFamily="18" charset="0"/>
              <a:ea typeface="Times New Roman" panose="02020603050405020304" pitchFamily="18" charset="0"/>
            </a:endParaRPr>
          </a:p>
          <a:p>
            <a:pPr marL="342900" marR="0" indent="-342900" algn="just">
              <a:spcBef>
                <a:spcPts val="0"/>
              </a:spcBef>
              <a:spcAft>
                <a:spcPts val="1200"/>
              </a:spcAft>
              <a:buFont typeface="+mj-lt"/>
              <a:buAutoNum type="arabicPeriod"/>
            </a:pPr>
            <a:r>
              <a:rPr lang="en-CA" sz="2000" dirty="0">
                <a:effectLst/>
                <a:latin typeface="Calibri" panose="020F0502020204030204" pitchFamily="34" charset="0"/>
                <a:ea typeface="Times New Roman" panose="02020603050405020304" pitchFamily="18" charset="0"/>
              </a:rPr>
              <a:t>Enhance accountability by </a:t>
            </a:r>
            <a:r>
              <a:rPr lang="en-CA" sz="2000" b="1" dirty="0">
                <a:effectLst/>
                <a:latin typeface="Calibri" panose="020F0502020204030204" pitchFamily="34" charset="0"/>
                <a:ea typeface="Times New Roman" panose="02020603050405020304" pitchFamily="18" charset="0"/>
              </a:rPr>
              <a:t>requiring that the federal government report to the public annually </a:t>
            </a:r>
            <a:r>
              <a:rPr lang="en-CA" sz="2000" dirty="0">
                <a:effectLst/>
                <a:latin typeface="Calibri" panose="020F0502020204030204" pitchFamily="34" charset="0"/>
                <a:ea typeface="Times New Roman" panose="02020603050405020304" pitchFamily="18" charset="0"/>
              </a:rPr>
              <a:t>on federal investments and on the progress being made towards an ELCC system (section 16)</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835356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03B"/>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85A2DF-1441-47BF-ACB8-F5DA6FFC7193}"/>
              </a:ext>
            </a:extLst>
          </p:cNvPr>
          <p:cNvSpPr txBox="1"/>
          <p:nvPr/>
        </p:nvSpPr>
        <p:spPr>
          <a:xfrm>
            <a:off x="1123950" y="2859613"/>
            <a:ext cx="6896100" cy="615553"/>
          </a:xfrm>
          <a:prstGeom prst="rect">
            <a:avLst/>
          </a:prstGeom>
          <a:noFill/>
        </p:spPr>
        <p:txBody>
          <a:bodyPr wrap="square" rtlCol="0">
            <a:spAutoFit/>
          </a:bodyPr>
          <a:lstStyle/>
          <a:p>
            <a:pPr algn="ctr"/>
            <a:r>
              <a:rPr lang="en-US" sz="3400" b="1" dirty="0">
                <a:solidFill>
                  <a:schemeClr val="bg1"/>
                </a:solidFill>
                <a:latin typeface="Arial" panose="020B0604020202020204" pitchFamily="34" charset="0"/>
                <a:cs typeface="Arial" panose="020B0604020202020204" pitchFamily="34" charset="0"/>
              </a:rPr>
              <a:t>Analyzing Bill C-35</a:t>
            </a:r>
          </a:p>
        </p:txBody>
      </p:sp>
    </p:spTree>
    <p:extLst>
      <p:ext uri="{BB962C8B-B14F-4D97-AF65-F5344CB8AC3E}">
        <p14:creationId xmlns:p14="http://schemas.microsoft.com/office/powerpoint/2010/main" val="308168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8</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150202" y="1013942"/>
            <a:ext cx="8691196" cy="892552"/>
          </a:xfrm>
          <a:prstGeom prst="rect">
            <a:avLst/>
          </a:prstGeom>
          <a:noFill/>
        </p:spPr>
        <p:txBody>
          <a:bodyPr wrap="square" rtlCol="0">
            <a:spAutoFit/>
          </a:bodyPr>
          <a:lstStyle/>
          <a:p>
            <a:r>
              <a:rPr lang="en-CA" sz="3400" b="1" dirty="0">
                <a:latin typeface="Arial" panose="020B0604020202020204" pitchFamily="34" charset="0"/>
                <a:cs typeface="Arial" panose="020B0604020202020204" pitchFamily="34" charset="0"/>
              </a:rPr>
              <a:t>Introduction</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a:cxnSpLocks/>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F96690-5FEF-401C-B844-9D3FC8E38571}"/>
              </a:ext>
            </a:extLst>
          </p:cNvPr>
          <p:cNvSpPr txBox="1"/>
          <p:nvPr/>
        </p:nvSpPr>
        <p:spPr>
          <a:xfrm>
            <a:off x="158994" y="1779722"/>
            <a:ext cx="8834804" cy="5295745"/>
          </a:xfrm>
          <a:prstGeom prst="rect">
            <a:avLst/>
          </a:prstGeom>
          <a:noFill/>
        </p:spPr>
        <p:txBody>
          <a:bodyPr wrap="square" rtlCol="0">
            <a:spAutoFit/>
          </a:bodyPr>
          <a:lstStyle/>
          <a:p>
            <a:pPr marL="285750" marR="0" indent="-285750">
              <a:lnSpc>
                <a:spcPct val="120000"/>
              </a:lnSpc>
              <a:spcBef>
                <a:spcPts val="0"/>
              </a:spcBef>
              <a:spcAft>
                <a:spcPts val="1200"/>
              </a:spcAft>
              <a:buFont typeface="Arial" panose="020B0604020202020204" pitchFamily="34" charset="0"/>
              <a:buChar char="•"/>
            </a:pP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Bill C-35 was reviewed by House of Commons Standing Committee</a:t>
            </a:r>
          </a:p>
          <a:p>
            <a:pPr marL="285750" marR="0" indent="-285750">
              <a:lnSpc>
                <a:spcPct val="120000"/>
              </a:lnSpc>
              <a:spcBef>
                <a:spcPts val="0"/>
              </a:spcBef>
              <a:spcAft>
                <a:spcPts val="1200"/>
              </a:spcAft>
              <a:buFont typeface="Arial" panose="020B0604020202020204" pitchFamily="34" charset="0"/>
              <a:buChar char="•"/>
            </a:pPr>
            <a:r>
              <a:rPr lang="en-US" sz="17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More than 60 individuals and organizations made submissions</a:t>
            </a: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a:t>
            </a:r>
            <a:r>
              <a:rPr lang="en-US" sz="17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 including COO. </a:t>
            </a:r>
            <a:r>
              <a:rPr lang="en-US" sz="1700" b="1"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COO, in its submission, suggested 6 ways to improve Bill C-35 from the unique perspective of Ontario First Nations.</a:t>
            </a:r>
          </a:p>
          <a:p>
            <a:pPr marL="285750" marR="0" indent="-285750">
              <a:lnSpc>
                <a:spcPct val="120000"/>
              </a:lnSpc>
              <a:spcBef>
                <a:spcPts val="0"/>
              </a:spcBef>
              <a:spcAft>
                <a:spcPts val="1200"/>
              </a:spcAft>
              <a:buFont typeface="Arial" panose="020B0604020202020204" pitchFamily="34" charset="0"/>
              <a:buChar char="•"/>
            </a:pP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Other Indigenous organizations like </a:t>
            </a:r>
            <a:r>
              <a:rPr lang="en-US" sz="17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NAN, FSIN, OFIFC, </a:t>
            </a: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and the AFN made submissions that were quite similar to COO’s.</a:t>
            </a:r>
          </a:p>
          <a:p>
            <a:pPr marL="285750" marR="0" indent="-285750">
              <a:lnSpc>
                <a:spcPct val="120000"/>
              </a:lnSpc>
              <a:spcBef>
                <a:spcPts val="0"/>
              </a:spcBef>
              <a:spcAft>
                <a:spcPts val="1200"/>
              </a:spcAft>
              <a:buFont typeface="Arial" panose="020B0604020202020204" pitchFamily="34" charset="0"/>
              <a:buChar char="•"/>
            </a:pPr>
            <a:r>
              <a:rPr lang="en-US" sz="1700" dirty="0">
                <a:solidFill>
                  <a:srgbClr val="202122"/>
                </a:solidFill>
                <a:latin typeface="Arial" panose="020B0604020202020204" pitchFamily="34" charset="0"/>
                <a:ea typeface="Times New Roman" panose="02020603050405020304" pitchFamily="18" charset="0"/>
                <a:cs typeface="Arial" panose="020B0604020202020204" pitchFamily="34" charset="0"/>
              </a:rPr>
              <a:t>On May 4, the Standing Committee published its report on Bill C-35, which included several amendments to the legislation. </a:t>
            </a:r>
            <a:r>
              <a:rPr lang="en-US" sz="1700" b="1" dirty="0">
                <a:solidFill>
                  <a:srgbClr val="202122"/>
                </a:solidFill>
                <a:latin typeface="Arial" panose="020B0604020202020204" pitchFamily="34" charset="0"/>
                <a:ea typeface="Times New Roman" panose="02020603050405020304" pitchFamily="18" charset="0"/>
                <a:cs typeface="Arial" panose="020B0604020202020204" pitchFamily="34" charset="0"/>
              </a:rPr>
              <a:t>Some of COO’s recommendations were adopted by the Committee and are reflected in the updated draft legislation; others were not.</a:t>
            </a:r>
          </a:p>
          <a:p>
            <a:pPr marL="285750" marR="0" indent="-285750">
              <a:lnSpc>
                <a:spcPct val="120000"/>
              </a:lnSpc>
              <a:spcBef>
                <a:spcPts val="0"/>
              </a:spcBef>
              <a:spcAft>
                <a:spcPts val="1200"/>
              </a:spcAft>
              <a:buFont typeface="Arial" panose="020B0604020202020204" pitchFamily="34" charset="0"/>
              <a:buChar char="•"/>
            </a:pP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7000"/>
              </a:lnSpc>
              <a:buFont typeface="Symbol" panose="05050102010706020507" pitchFamily="18" charset="2"/>
              <a:buChar char=""/>
            </a:pPr>
            <a:endParaRPr lang="en-US" sz="2400" kern="1200" dirty="0">
              <a:solidFill>
                <a:srgbClr val="000000"/>
              </a:solidFill>
              <a:effectLst/>
              <a:latin typeface="Arial" panose="020B0604020202020204" pitchFamily="34" charset="0"/>
              <a:cs typeface="Arial" panose="020B0604020202020204" pitchFamily="34" charset="0"/>
            </a:endParaRPr>
          </a:p>
          <a:p>
            <a:pPr lvl="1" algn="just">
              <a:lnSpc>
                <a:spcPct val="107000"/>
              </a:lnSpc>
            </a:pPr>
            <a:endParaRPr lang="en-US" sz="1500" dirty="0">
              <a:ea typeface="Calibri" panose="020F0502020204030204" pitchFamily="34" charset="0"/>
              <a:cs typeface="Arial" panose="020B0604020202020204" pitchFamily="34" charset="0"/>
            </a:endParaRPr>
          </a:p>
          <a:p>
            <a:pPr algn="just"/>
            <a:endParaRPr lang="en-US" sz="2200" dirty="0"/>
          </a:p>
        </p:txBody>
      </p:sp>
    </p:spTree>
    <p:extLst>
      <p:ext uri="{BB962C8B-B14F-4D97-AF65-F5344CB8AC3E}">
        <p14:creationId xmlns:p14="http://schemas.microsoft.com/office/powerpoint/2010/main" val="260497363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extLst>
              <a:ext uri="{28A0092B-C50C-407E-A947-70E740481C1C}">
                <a14:useLocalDpi xmlns:a14="http://schemas.microsoft.com/office/drawing/2010/main" val="0"/>
              </a:ext>
            </a:extLst>
          </a:blip>
          <a:srcRect b="86667"/>
          <a:stretch/>
        </p:blipFill>
        <p:spPr>
          <a:xfrm>
            <a:off x="-38100" y="0"/>
            <a:ext cx="9182100" cy="914400"/>
          </a:xfrm>
          <a:prstGeom prst="rect">
            <a:avLst/>
          </a:prstGeom>
        </p:spPr>
      </p:pic>
      <p:sp>
        <p:nvSpPr>
          <p:cNvPr id="4" name="Slide Number Placeholder 3"/>
          <p:cNvSpPr>
            <a:spLocks noGrp="1"/>
          </p:cNvSpPr>
          <p:nvPr>
            <p:ph type="sldNum" sz="quarter" idx="12"/>
          </p:nvPr>
        </p:nvSpPr>
        <p:spPr/>
        <p:txBody>
          <a:bodyPr/>
          <a:lstStyle/>
          <a:p>
            <a:fld id="{C12AC81A-2123-4CC9-AE9F-1859FB1B91BE}" type="slidenum">
              <a:rPr lang="en-CA" smtClean="0"/>
              <a:t>9</a:t>
            </a:fld>
            <a:endParaRPr lang="en-CA" dirty="0"/>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6200" y="152400"/>
            <a:ext cx="1654174" cy="643733"/>
          </a:xfrm>
          <a:prstGeom prst="rect">
            <a:avLst/>
          </a:prstGeom>
        </p:spPr>
      </p:pic>
      <p:sp>
        <p:nvSpPr>
          <p:cNvPr id="3" name="TextBox 2"/>
          <p:cNvSpPr txBox="1"/>
          <p:nvPr/>
        </p:nvSpPr>
        <p:spPr>
          <a:xfrm>
            <a:off x="150202" y="1013942"/>
            <a:ext cx="8691196" cy="1415772"/>
          </a:xfrm>
          <a:prstGeom prst="rect">
            <a:avLst/>
          </a:prstGeom>
          <a:noFill/>
        </p:spPr>
        <p:txBody>
          <a:bodyPr wrap="square" rtlCol="0">
            <a:spAutoFit/>
          </a:bodyPr>
          <a:lstStyle/>
          <a:p>
            <a:r>
              <a:rPr lang="en-CA" sz="3400" b="1" dirty="0">
                <a:latin typeface="Arial" panose="020B0604020202020204" pitchFamily="34" charset="0"/>
                <a:cs typeface="Arial" panose="020B0604020202020204" pitchFamily="34" charset="0"/>
              </a:rPr>
              <a:t>1) First Nations-specific definition of “high quality”</a:t>
            </a:r>
          </a:p>
          <a:p>
            <a:endParaRPr lang="en-CA" b="1" dirty="0">
              <a:solidFill>
                <a:schemeClr val="accent3">
                  <a:lumMod val="50000"/>
                </a:schemeClr>
              </a:solidFill>
            </a:endParaRPr>
          </a:p>
        </p:txBody>
      </p:sp>
      <p:sp>
        <p:nvSpPr>
          <p:cNvPr id="5" name="TextBox 4"/>
          <p:cNvSpPr txBox="1"/>
          <p:nvPr/>
        </p:nvSpPr>
        <p:spPr>
          <a:xfrm>
            <a:off x="228600" y="6519446"/>
            <a:ext cx="8534400" cy="338554"/>
          </a:xfrm>
          <a:prstGeom prst="rect">
            <a:avLst/>
          </a:prstGeom>
          <a:noFill/>
        </p:spPr>
        <p:txBody>
          <a:bodyPr wrap="square" rtlCol="0">
            <a:spAutoFit/>
          </a:bodyPr>
          <a:lstStyle/>
          <a:p>
            <a:pPr algn="ctr"/>
            <a:r>
              <a:rPr lang="en-CA" sz="1600" dirty="0">
                <a:solidFill>
                  <a:schemeClr val="bg1">
                    <a:lumMod val="50000"/>
                  </a:schemeClr>
                </a:solidFill>
              </a:rPr>
              <a:t>Your sovereignty.   Your prosperity.   Our mission.</a:t>
            </a:r>
          </a:p>
        </p:txBody>
      </p:sp>
      <p:cxnSp>
        <p:nvCxnSpPr>
          <p:cNvPr id="7" name="Straight Connector 6"/>
          <p:cNvCxnSpPr/>
          <p:nvPr/>
        </p:nvCxnSpPr>
        <p:spPr>
          <a:xfrm>
            <a:off x="0" y="6477000"/>
            <a:ext cx="6477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F96690-5FEF-401C-B844-9D3FC8E38571}"/>
              </a:ext>
            </a:extLst>
          </p:cNvPr>
          <p:cNvSpPr txBox="1"/>
          <p:nvPr/>
        </p:nvSpPr>
        <p:spPr>
          <a:xfrm>
            <a:off x="158994" y="2200312"/>
            <a:ext cx="8834804" cy="4308872"/>
          </a:xfrm>
          <a:prstGeom prst="rect">
            <a:avLst/>
          </a:prstGeom>
          <a:noFill/>
        </p:spPr>
        <p:txBody>
          <a:bodyPr wrap="square" rtlCol="0">
            <a:spAutoFit/>
          </a:bodyPr>
          <a:lstStyle/>
          <a:p>
            <a:pPr marL="342900" marR="0" lvl="0" indent="-342900" algn="just">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COO submitted that the quality of ELCC programs and services delivered to First Nations children and families must be evaluated differently, and that a First Nations-specific definition of “high quality” is needed. </a:t>
            </a:r>
          </a:p>
          <a:p>
            <a:pPr marR="0" lvl="0" algn="just">
              <a:spcBef>
                <a:spcPts val="0"/>
              </a:spcBef>
              <a:spcAft>
                <a:spcPts val="0"/>
              </a:spcAft>
            </a:pPr>
            <a:endParaRPr lang="en-CA" sz="1800" dirty="0">
              <a:effectLst/>
              <a:latin typeface="Calibri" panose="020F0502020204030204" pitchFamily="34"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ELCC services for First Nations children and families must meet their unique, be culturally appropriate, be culturally relevant (traditional languages, values, and customs), and be grounded in First Nation worldviews. </a:t>
            </a:r>
          </a:p>
          <a:p>
            <a:pPr marR="0" lvl="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CA" dirty="0">
                <a:latin typeface="Calibri" panose="020F0502020204030204" pitchFamily="34" charset="0"/>
                <a:ea typeface="Times New Roman" panose="02020603050405020304" pitchFamily="18" charset="0"/>
              </a:rPr>
              <a:t>Bill C-35 </a:t>
            </a:r>
            <a:r>
              <a:rPr lang="en-CA" sz="1800" dirty="0">
                <a:effectLst/>
                <a:latin typeface="Calibri" panose="020F0502020204030204" pitchFamily="34" charset="0"/>
                <a:ea typeface="Times New Roman" panose="02020603050405020304" pitchFamily="18" charset="0"/>
              </a:rPr>
              <a:t>requires that ELCC programs and services meet the standards set by provincial governments or Indigenous governing bodies, be reflective of evidence-based best practices in service provision, and respond to the varying needs of children and families. Bill C-35 also refers to the need for culturally appropriate ELCC programs.</a:t>
            </a:r>
          </a:p>
          <a:p>
            <a:pPr marR="0" lvl="0" algn="just">
              <a:spcBef>
                <a:spcPts val="0"/>
              </a:spcBef>
              <a:spcAft>
                <a:spcPts val="0"/>
              </a:spcAft>
            </a:pPr>
            <a:endParaRPr lang="en-CA" sz="1800" dirty="0">
              <a:effectLst/>
              <a:latin typeface="Calibri" panose="020F0502020204030204" pitchFamily="34"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CA" dirty="0">
                <a:latin typeface="Calibri" panose="020F0502020204030204" pitchFamily="34" charset="0"/>
                <a:ea typeface="Times New Roman" panose="02020603050405020304" pitchFamily="18" charset="0"/>
              </a:rPr>
              <a:t>However, Bill C-35 </a:t>
            </a:r>
            <a:r>
              <a:rPr lang="en-CA" sz="1800" dirty="0">
                <a:effectLst/>
                <a:latin typeface="Calibri" panose="020F0502020204030204" pitchFamily="34" charset="0"/>
                <a:ea typeface="Times New Roman" panose="02020603050405020304" pitchFamily="18" charset="0"/>
              </a:rPr>
              <a:t>does </a:t>
            </a:r>
            <a:r>
              <a:rPr lang="en-CA" sz="1800" u="sng" dirty="0">
                <a:effectLst/>
                <a:latin typeface="Calibri" panose="020F0502020204030204" pitchFamily="34" charset="0"/>
                <a:ea typeface="Times New Roman" panose="02020603050405020304" pitchFamily="18" charset="0"/>
              </a:rPr>
              <a:t>not</a:t>
            </a:r>
            <a:r>
              <a:rPr lang="en-CA" sz="1800" dirty="0">
                <a:effectLst/>
                <a:latin typeface="Calibri" panose="020F0502020204030204" pitchFamily="34" charset="0"/>
                <a:ea typeface="Times New Roman" panose="02020603050405020304" pitchFamily="18" charset="0"/>
              </a:rPr>
              <a:t> discuss what culturally appropriate means.</a:t>
            </a:r>
            <a:endParaRPr lang="en-US" sz="1500" dirty="0">
              <a:ea typeface="Calibri" panose="020F0502020204030204" pitchFamily="34" charset="0"/>
              <a:cs typeface="Arial" panose="020B0604020202020204" pitchFamily="34" charset="0"/>
            </a:endParaRPr>
          </a:p>
          <a:p>
            <a:pPr algn="just"/>
            <a:endParaRPr lang="en-US" sz="2200" dirty="0"/>
          </a:p>
        </p:txBody>
      </p:sp>
    </p:spTree>
    <p:extLst>
      <p:ext uri="{BB962C8B-B14F-4D97-AF65-F5344CB8AC3E}">
        <p14:creationId xmlns:p14="http://schemas.microsoft.com/office/powerpoint/2010/main" val="107220201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TM02836342[[fn=Ion]]</Template>
  <TotalTime>3601</TotalTime>
  <Words>1455</Words>
  <Application>Microsoft Office PowerPoint</Application>
  <PresentationFormat>On-screen Show (4:3)</PresentationFormat>
  <Paragraphs>114</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Calibri-Italic</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McPherson</dc:creator>
  <cp:lastModifiedBy>Jessie Stirling</cp:lastModifiedBy>
  <cp:revision>287</cp:revision>
  <cp:lastPrinted>2021-06-25T14:39:49Z</cp:lastPrinted>
  <dcterms:created xsi:type="dcterms:W3CDTF">2017-09-25T20:35:55Z</dcterms:created>
  <dcterms:modified xsi:type="dcterms:W3CDTF">2023-06-14T14:54:06Z</dcterms:modified>
</cp:coreProperties>
</file>