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sldIdLst>
    <p:sldId id="256" r:id="rId2"/>
    <p:sldId id="276" r:id="rId3"/>
    <p:sldId id="257" r:id="rId4"/>
    <p:sldId id="275" r:id="rId5"/>
    <p:sldId id="258" r:id="rId6"/>
    <p:sldId id="259" r:id="rId7"/>
    <p:sldId id="260" r:id="rId8"/>
    <p:sldId id="261" r:id="rId9"/>
    <p:sldId id="268" r:id="rId10"/>
    <p:sldId id="262" r:id="rId11"/>
    <p:sldId id="267" r:id="rId12"/>
    <p:sldId id="272" r:id="rId13"/>
    <p:sldId id="263" r:id="rId14"/>
    <p:sldId id="274" r:id="rId15"/>
    <p:sldId id="273" r:id="rId16"/>
    <p:sldId id="270" r:id="rId17"/>
    <p:sldId id="265" r:id="rId18"/>
    <p:sldId id="26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B0ED58-B750-46C4-B155-A44251440F2C}" v="29" dt="2023-11-06T13:01:36.9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80" d="100"/>
          <a:sy n="80" d="100"/>
        </p:scale>
        <p:origin x="13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on Chilton" userId="bfc1ed1e-8c84-47e0-abd6-b55ec2d701d7" providerId="ADAL" clId="{D6B0ED58-B750-46C4-B155-A44251440F2C}"/>
    <pc:docChg chg="undo custSel addSld delSld modSld sldOrd">
      <pc:chgData name="Jordon Chilton" userId="bfc1ed1e-8c84-47e0-abd6-b55ec2d701d7" providerId="ADAL" clId="{D6B0ED58-B750-46C4-B155-A44251440F2C}" dt="2023-11-06T13:02:40.837" v="5607" actId="1036"/>
      <pc:docMkLst>
        <pc:docMk/>
      </pc:docMkLst>
      <pc:sldChg chg="addSp delSp modSp mod setBg">
        <pc:chgData name="Jordon Chilton" userId="bfc1ed1e-8c84-47e0-abd6-b55ec2d701d7" providerId="ADAL" clId="{D6B0ED58-B750-46C4-B155-A44251440F2C}" dt="2023-11-05T16:08:03.822" v="4984" actId="20577"/>
        <pc:sldMkLst>
          <pc:docMk/>
          <pc:sldMk cId="2195022679" sldId="256"/>
        </pc:sldMkLst>
        <pc:spChg chg="mod">
          <ac:chgData name="Jordon Chilton" userId="bfc1ed1e-8c84-47e0-abd6-b55ec2d701d7" providerId="ADAL" clId="{D6B0ED58-B750-46C4-B155-A44251440F2C}" dt="2023-11-05T15:40:50.592" v="4621" actId="2711"/>
          <ac:spMkLst>
            <pc:docMk/>
            <pc:sldMk cId="2195022679" sldId="256"/>
            <ac:spMk id="2" creationId="{31DBEACF-C0A6-83FF-A840-280E974F51FA}"/>
          </ac:spMkLst>
        </pc:spChg>
        <pc:spChg chg="mod">
          <ac:chgData name="Jordon Chilton" userId="bfc1ed1e-8c84-47e0-abd6-b55ec2d701d7" providerId="ADAL" clId="{D6B0ED58-B750-46C4-B155-A44251440F2C}" dt="2023-11-05T16:08:03.822" v="4984" actId="20577"/>
          <ac:spMkLst>
            <pc:docMk/>
            <pc:sldMk cId="2195022679" sldId="256"/>
            <ac:spMk id="3" creationId="{ACBEBE6B-35B8-66E4-7255-DAA6C694F5EF}"/>
          </ac:spMkLst>
        </pc:spChg>
        <pc:spChg chg="add del">
          <ac:chgData name="Jordon Chilton" userId="bfc1ed1e-8c84-47e0-abd6-b55ec2d701d7" providerId="ADAL" clId="{D6B0ED58-B750-46C4-B155-A44251440F2C}" dt="2023-11-05T15:37:45.838" v="4582" actId="26606"/>
          <ac:spMkLst>
            <pc:docMk/>
            <pc:sldMk cId="2195022679" sldId="256"/>
            <ac:spMk id="15" creationId="{66D61E08-70C3-48D8-BEA0-787111DC30DA}"/>
          </ac:spMkLst>
        </pc:spChg>
        <pc:spChg chg="add del">
          <ac:chgData name="Jordon Chilton" userId="bfc1ed1e-8c84-47e0-abd6-b55ec2d701d7" providerId="ADAL" clId="{D6B0ED58-B750-46C4-B155-A44251440F2C}" dt="2023-11-05T15:37:45.838" v="4582" actId="26606"/>
          <ac:spMkLst>
            <pc:docMk/>
            <pc:sldMk cId="2195022679" sldId="256"/>
            <ac:spMk id="17" creationId="{FC55298F-0AE5-478E-AD2B-03C2614C5833}"/>
          </ac:spMkLst>
        </pc:spChg>
        <pc:spChg chg="add del">
          <ac:chgData name="Jordon Chilton" userId="bfc1ed1e-8c84-47e0-abd6-b55ec2d701d7" providerId="ADAL" clId="{D6B0ED58-B750-46C4-B155-A44251440F2C}" dt="2023-11-05T15:37:45.838" v="4582" actId="26606"/>
          <ac:spMkLst>
            <pc:docMk/>
            <pc:sldMk cId="2195022679" sldId="256"/>
            <ac:spMk id="19" creationId="{C180E4EA-0B63-4779-A895-7E90E71088F3}"/>
          </ac:spMkLst>
        </pc:spChg>
        <pc:spChg chg="add del">
          <ac:chgData name="Jordon Chilton" userId="bfc1ed1e-8c84-47e0-abd6-b55ec2d701d7" providerId="ADAL" clId="{D6B0ED58-B750-46C4-B155-A44251440F2C}" dt="2023-11-05T15:37:45.838" v="4582" actId="26606"/>
          <ac:spMkLst>
            <pc:docMk/>
            <pc:sldMk cId="2195022679" sldId="256"/>
            <ac:spMk id="21" creationId="{CEE01D9D-3DE8-4EED-B0D3-8F3C79CC7673}"/>
          </ac:spMkLst>
        </pc:spChg>
        <pc:spChg chg="add del">
          <ac:chgData name="Jordon Chilton" userId="bfc1ed1e-8c84-47e0-abd6-b55ec2d701d7" providerId="ADAL" clId="{D6B0ED58-B750-46C4-B155-A44251440F2C}" dt="2023-11-05T15:37:45.838" v="4582" actId="26606"/>
          <ac:spMkLst>
            <pc:docMk/>
            <pc:sldMk cId="2195022679" sldId="256"/>
            <ac:spMk id="23" creationId="{89AF5CE9-607F-43F4-8983-DCD6DA4051FD}"/>
          </ac:spMkLst>
        </pc:spChg>
        <pc:spChg chg="add del">
          <ac:chgData name="Jordon Chilton" userId="bfc1ed1e-8c84-47e0-abd6-b55ec2d701d7" providerId="ADAL" clId="{D6B0ED58-B750-46C4-B155-A44251440F2C}" dt="2023-11-05T15:37:45.838" v="4582" actId="26606"/>
          <ac:spMkLst>
            <pc:docMk/>
            <pc:sldMk cId="2195022679" sldId="256"/>
            <ac:spMk id="25" creationId="{6EEA2DBD-9E1E-4521-8C01-F32AD18A89E3}"/>
          </ac:spMkLst>
        </pc:spChg>
        <pc:spChg chg="add del">
          <ac:chgData name="Jordon Chilton" userId="bfc1ed1e-8c84-47e0-abd6-b55ec2d701d7" providerId="ADAL" clId="{D6B0ED58-B750-46C4-B155-A44251440F2C}" dt="2023-11-05T15:37:45.838" v="4582" actId="26606"/>
          <ac:spMkLst>
            <pc:docMk/>
            <pc:sldMk cId="2195022679" sldId="256"/>
            <ac:spMk id="27" creationId="{15BBD2C1-BA9B-46A9-A27A-33498B169272}"/>
          </ac:spMkLst>
        </pc:spChg>
        <pc:picChg chg="add del mod">
          <ac:chgData name="Jordon Chilton" userId="bfc1ed1e-8c84-47e0-abd6-b55ec2d701d7" providerId="ADAL" clId="{D6B0ED58-B750-46C4-B155-A44251440F2C}" dt="2023-11-05T15:41:32.856" v="4634" actId="1076"/>
          <ac:picMkLst>
            <pc:docMk/>
            <pc:sldMk cId="2195022679" sldId="256"/>
            <ac:picMk id="5" creationId="{11C78C08-28A7-5BB9-DB73-2F3789D69AED}"/>
          </ac:picMkLst>
        </pc:picChg>
        <pc:picChg chg="add mod ord">
          <ac:chgData name="Jordon Chilton" userId="bfc1ed1e-8c84-47e0-abd6-b55ec2d701d7" providerId="ADAL" clId="{D6B0ED58-B750-46C4-B155-A44251440F2C}" dt="2023-11-05T15:41:37.345" v="4635" actId="1076"/>
          <ac:picMkLst>
            <pc:docMk/>
            <pc:sldMk cId="2195022679" sldId="256"/>
            <ac:picMk id="6" creationId="{48938DA9-ABC0-11B8-16EC-9CEF8F689DD5}"/>
          </ac:picMkLst>
        </pc:picChg>
        <pc:picChg chg="add del mod">
          <ac:chgData name="Jordon Chilton" userId="bfc1ed1e-8c84-47e0-abd6-b55ec2d701d7" providerId="ADAL" clId="{D6B0ED58-B750-46C4-B155-A44251440F2C}" dt="2023-11-05T15:36:26.503" v="4571" actId="478"/>
          <ac:picMkLst>
            <pc:docMk/>
            <pc:sldMk cId="2195022679" sldId="256"/>
            <ac:picMk id="1026" creationId="{E204D868-02C9-0130-5967-80A1D664CE4F}"/>
          </ac:picMkLst>
        </pc:picChg>
        <pc:cxnChg chg="add del">
          <ac:chgData name="Jordon Chilton" userId="bfc1ed1e-8c84-47e0-abd6-b55ec2d701d7" providerId="ADAL" clId="{D6B0ED58-B750-46C4-B155-A44251440F2C}" dt="2023-11-05T15:37:45.838" v="4582" actId="26606"/>
          <ac:cxnSpMkLst>
            <pc:docMk/>
            <pc:sldMk cId="2195022679" sldId="256"/>
            <ac:cxnSpMk id="11" creationId="{A57C1A16-B8AB-4D99-A195-A38F556A6486}"/>
          </ac:cxnSpMkLst>
        </pc:cxnChg>
        <pc:cxnChg chg="add del">
          <ac:chgData name="Jordon Chilton" userId="bfc1ed1e-8c84-47e0-abd6-b55ec2d701d7" providerId="ADAL" clId="{D6B0ED58-B750-46C4-B155-A44251440F2C}" dt="2023-11-05T15:37:45.838" v="4582" actId="26606"/>
          <ac:cxnSpMkLst>
            <pc:docMk/>
            <pc:sldMk cId="2195022679" sldId="256"/>
            <ac:cxnSpMk id="13" creationId="{F8A9B20B-D1DD-4573-B5EC-558029519236}"/>
          </ac:cxnSpMkLst>
        </pc:cxnChg>
      </pc:sldChg>
      <pc:sldChg chg="modSp mod">
        <pc:chgData name="Jordon Chilton" userId="bfc1ed1e-8c84-47e0-abd6-b55ec2d701d7" providerId="ADAL" clId="{D6B0ED58-B750-46C4-B155-A44251440F2C}" dt="2023-11-03T21:58:04.256" v="1164" actId="20577"/>
        <pc:sldMkLst>
          <pc:docMk/>
          <pc:sldMk cId="4168534234" sldId="257"/>
        </pc:sldMkLst>
        <pc:spChg chg="mod">
          <ac:chgData name="Jordon Chilton" userId="bfc1ed1e-8c84-47e0-abd6-b55ec2d701d7" providerId="ADAL" clId="{D6B0ED58-B750-46C4-B155-A44251440F2C}" dt="2023-11-03T21:58:04.256" v="1164" actId="20577"/>
          <ac:spMkLst>
            <pc:docMk/>
            <pc:sldMk cId="4168534234" sldId="257"/>
            <ac:spMk id="3" creationId="{1F60DC2E-0F91-4046-398C-F5C86D04DFBF}"/>
          </ac:spMkLst>
        </pc:spChg>
      </pc:sldChg>
      <pc:sldChg chg="modSp mod">
        <pc:chgData name="Jordon Chilton" userId="bfc1ed1e-8c84-47e0-abd6-b55ec2d701d7" providerId="ADAL" clId="{D6B0ED58-B750-46C4-B155-A44251440F2C}" dt="2023-11-05T14:19:29.278" v="3885" actId="20577"/>
        <pc:sldMkLst>
          <pc:docMk/>
          <pc:sldMk cId="1251645926" sldId="258"/>
        </pc:sldMkLst>
        <pc:spChg chg="mod">
          <ac:chgData name="Jordon Chilton" userId="bfc1ed1e-8c84-47e0-abd6-b55ec2d701d7" providerId="ADAL" clId="{D6B0ED58-B750-46C4-B155-A44251440F2C}" dt="2023-11-03T21:58:33.122" v="1166" actId="20577"/>
          <ac:spMkLst>
            <pc:docMk/>
            <pc:sldMk cId="1251645926" sldId="258"/>
            <ac:spMk id="2" creationId="{36A1E1E9-4487-46CE-4CD6-AB04CCB20DA3}"/>
          </ac:spMkLst>
        </pc:spChg>
        <pc:spChg chg="mod">
          <ac:chgData name="Jordon Chilton" userId="bfc1ed1e-8c84-47e0-abd6-b55ec2d701d7" providerId="ADAL" clId="{D6B0ED58-B750-46C4-B155-A44251440F2C}" dt="2023-11-05T14:19:29.278" v="3885" actId="20577"/>
          <ac:spMkLst>
            <pc:docMk/>
            <pc:sldMk cId="1251645926" sldId="258"/>
            <ac:spMk id="3" creationId="{31A0CBAB-86EF-9AC1-950C-700C11B1B107}"/>
          </ac:spMkLst>
        </pc:spChg>
      </pc:sldChg>
      <pc:sldChg chg="modSp new mod">
        <pc:chgData name="Jordon Chilton" userId="bfc1ed1e-8c84-47e0-abd6-b55ec2d701d7" providerId="ADAL" clId="{D6B0ED58-B750-46C4-B155-A44251440F2C}" dt="2023-11-03T22:01:15.774" v="1449" actId="20577"/>
        <pc:sldMkLst>
          <pc:docMk/>
          <pc:sldMk cId="2287503651" sldId="259"/>
        </pc:sldMkLst>
        <pc:spChg chg="mod">
          <ac:chgData name="Jordon Chilton" userId="bfc1ed1e-8c84-47e0-abd6-b55ec2d701d7" providerId="ADAL" clId="{D6B0ED58-B750-46C4-B155-A44251440F2C}" dt="2023-11-03T21:44:46.369" v="86" actId="20577"/>
          <ac:spMkLst>
            <pc:docMk/>
            <pc:sldMk cId="2287503651" sldId="259"/>
            <ac:spMk id="2" creationId="{74ADE10A-DA05-C7C1-CBBF-E86FC232DA4B}"/>
          </ac:spMkLst>
        </pc:spChg>
        <pc:spChg chg="mod">
          <ac:chgData name="Jordon Chilton" userId="bfc1ed1e-8c84-47e0-abd6-b55ec2d701d7" providerId="ADAL" clId="{D6B0ED58-B750-46C4-B155-A44251440F2C}" dt="2023-11-03T22:01:15.774" v="1449" actId="20577"/>
          <ac:spMkLst>
            <pc:docMk/>
            <pc:sldMk cId="2287503651" sldId="259"/>
            <ac:spMk id="3" creationId="{44A7F6A5-7712-0DF4-9A89-820719C48770}"/>
          </ac:spMkLst>
        </pc:spChg>
      </pc:sldChg>
      <pc:sldChg chg="addSp delSp modSp new mod">
        <pc:chgData name="Jordon Chilton" userId="bfc1ed1e-8c84-47e0-abd6-b55ec2d701d7" providerId="ADAL" clId="{D6B0ED58-B750-46C4-B155-A44251440F2C}" dt="2023-11-05T15:54:22.054" v="4656" actId="1076"/>
        <pc:sldMkLst>
          <pc:docMk/>
          <pc:sldMk cId="2055663317" sldId="260"/>
        </pc:sldMkLst>
        <pc:spChg chg="mod">
          <ac:chgData name="Jordon Chilton" userId="bfc1ed1e-8c84-47e0-abd6-b55ec2d701d7" providerId="ADAL" clId="{D6B0ED58-B750-46C4-B155-A44251440F2C}" dt="2023-11-05T15:54:22.054" v="4656" actId="1076"/>
          <ac:spMkLst>
            <pc:docMk/>
            <pc:sldMk cId="2055663317" sldId="260"/>
            <ac:spMk id="2" creationId="{56C55937-E0B3-AC88-D108-28862755A3FC}"/>
          </ac:spMkLst>
        </pc:spChg>
        <pc:spChg chg="del mod">
          <ac:chgData name="Jordon Chilton" userId="bfc1ed1e-8c84-47e0-abd6-b55ec2d701d7" providerId="ADAL" clId="{D6B0ED58-B750-46C4-B155-A44251440F2C}" dt="2023-11-05T15:53:29.813" v="4645" actId="478"/>
          <ac:spMkLst>
            <pc:docMk/>
            <pc:sldMk cId="2055663317" sldId="260"/>
            <ac:spMk id="3" creationId="{CA2B1B82-B358-8D92-C9B7-46553B770AC5}"/>
          </ac:spMkLst>
        </pc:spChg>
        <pc:picChg chg="add mod">
          <ac:chgData name="Jordon Chilton" userId="bfc1ed1e-8c84-47e0-abd6-b55ec2d701d7" providerId="ADAL" clId="{D6B0ED58-B750-46C4-B155-A44251440F2C}" dt="2023-11-05T15:54:18.848" v="4655" actId="1076"/>
          <ac:picMkLst>
            <pc:docMk/>
            <pc:sldMk cId="2055663317" sldId="260"/>
            <ac:picMk id="4" creationId="{F85DDF34-E149-2615-1F79-6D9BBE8A1957}"/>
          </ac:picMkLst>
        </pc:picChg>
        <pc:picChg chg="add mod">
          <ac:chgData name="Jordon Chilton" userId="bfc1ed1e-8c84-47e0-abd6-b55ec2d701d7" providerId="ADAL" clId="{D6B0ED58-B750-46C4-B155-A44251440F2C}" dt="2023-11-05T15:54:15.918" v="4654" actId="1076"/>
          <ac:picMkLst>
            <pc:docMk/>
            <pc:sldMk cId="2055663317" sldId="260"/>
            <ac:picMk id="6" creationId="{F7BEC1FD-0BAC-07F0-FB70-B7903B38526C}"/>
          </ac:picMkLst>
        </pc:picChg>
      </pc:sldChg>
      <pc:sldChg chg="modSp new del mod">
        <pc:chgData name="Jordon Chilton" userId="bfc1ed1e-8c84-47e0-abd6-b55ec2d701d7" providerId="ADAL" clId="{D6B0ED58-B750-46C4-B155-A44251440F2C}" dt="2023-11-03T22:04:19.192" v="1533" actId="47"/>
        <pc:sldMkLst>
          <pc:docMk/>
          <pc:sldMk cId="855106157" sldId="261"/>
        </pc:sldMkLst>
        <pc:spChg chg="mod">
          <ac:chgData name="Jordon Chilton" userId="bfc1ed1e-8c84-47e0-abd6-b55ec2d701d7" providerId="ADAL" clId="{D6B0ED58-B750-46C4-B155-A44251440F2C}" dt="2023-11-03T22:04:00.834" v="1530" actId="20577"/>
          <ac:spMkLst>
            <pc:docMk/>
            <pc:sldMk cId="855106157" sldId="261"/>
            <ac:spMk id="2" creationId="{DA6A8B62-DB3D-436B-CEB1-E803132E4F44}"/>
          </ac:spMkLst>
        </pc:spChg>
      </pc:sldChg>
      <pc:sldChg chg="addSp delSp modSp new mod setBg">
        <pc:chgData name="Jordon Chilton" userId="bfc1ed1e-8c84-47e0-abd6-b55ec2d701d7" providerId="ADAL" clId="{D6B0ED58-B750-46C4-B155-A44251440F2C}" dt="2023-11-05T16:35:59.877" v="5436" actId="20577"/>
        <pc:sldMkLst>
          <pc:docMk/>
          <pc:sldMk cId="3260913283" sldId="261"/>
        </pc:sldMkLst>
        <pc:spChg chg="mod">
          <ac:chgData name="Jordon Chilton" userId="bfc1ed1e-8c84-47e0-abd6-b55ec2d701d7" providerId="ADAL" clId="{D6B0ED58-B750-46C4-B155-A44251440F2C}" dt="2023-11-05T15:22:52.443" v="4286" actId="26606"/>
          <ac:spMkLst>
            <pc:docMk/>
            <pc:sldMk cId="3260913283" sldId="261"/>
            <ac:spMk id="2" creationId="{394AE7B9-F171-8C01-3040-3A77D48191C1}"/>
          </ac:spMkLst>
        </pc:spChg>
        <pc:spChg chg="mod ord">
          <ac:chgData name="Jordon Chilton" userId="bfc1ed1e-8c84-47e0-abd6-b55ec2d701d7" providerId="ADAL" clId="{D6B0ED58-B750-46C4-B155-A44251440F2C}" dt="2023-11-05T16:35:59.877" v="5436" actId="20577"/>
          <ac:spMkLst>
            <pc:docMk/>
            <pc:sldMk cId="3260913283" sldId="261"/>
            <ac:spMk id="3" creationId="{D91C6340-BAFC-CED9-8564-1B86F5F439E1}"/>
          </ac:spMkLst>
        </pc:spChg>
        <pc:spChg chg="add del">
          <ac:chgData name="Jordon Chilton" userId="bfc1ed1e-8c84-47e0-abd6-b55ec2d701d7" providerId="ADAL" clId="{D6B0ED58-B750-46C4-B155-A44251440F2C}" dt="2023-11-05T15:22:10.871" v="4257" actId="26606"/>
          <ac:spMkLst>
            <pc:docMk/>
            <pc:sldMk cId="3260913283" sldId="261"/>
            <ac:spMk id="10" creationId="{9F4444CE-BC8D-4D61-B303-4C05614E62AB}"/>
          </ac:spMkLst>
        </pc:spChg>
        <pc:spChg chg="add del">
          <ac:chgData name="Jordon Chilton" userId="bfc1ed1e-8c84-47e0-abd6-b55ec2d701d7" providerId="ADAL" clId="{D6B0ED58-B750-46C4-B155-A44251440F2C}" dt="2023-11-05T15:22:10.871" v="4257" actId="26606"/>
          <ac:spMkLst>
            <pc:docMk/>
            <pc:sldMk cId="3260913283" sldId="261"/>
            <ac:spMk id="12" creationId="{62423CA5-E2E1-4789-B759-9906C1C94063}"/>
          </ac:spMkLst>
        </pc:spChg>
        <pc:spChg chg="add del">
          <ac:chgData name="Jordon Chilton" userId="bfc1ed1e-8c84-47e0-abd6-b55ec2d701d7" providerId="ADAL" clId="{D6B0ED58-B750-46C4-B155-A44251440F2C}" dt="2023-11-05T15:22:10.871" v="4257" actId="26606"/>
          <ac:spMkLst>
            <pc:docMk/>
            <pc:sldMk cId="3260913283" sldId="261"/>
            <ac:spMk id="14" creationId="{73772B81-181F-48B7-8826-4D9686D15DF5}"/>
          </ac:spMkLst>
        </pc:spChg>
        <pc:spChg chg="add del">
          <ac:chgData name="Jordon Chilton" userId="bfc1ed1e-8c84-47e0-abd6-b55ec2d701d7" providerId="ADAL" clId="{D6B0ED58-B750-46C4-B155-A44251440F2C}" dt="2023-11-05T15:22:10.871" v="4257" actId="26606"/>
          <ac:spMkLst>
            <pc:docMk/>
            <pc:sldMk cId="3260913283" sldId="261"/>
            <ac:spMk id="16" creationId="{B2205F6E-03C6-4E92-877C-E2482F6599AA}"/>
          </ac:spMkLst>
        </pc:spChg>
        <pc:spChg chg="add del">
          <ac:chgData name="Jordon Chilton" userId="bfc1ed1e-8c84-47e0-abd6-b55ec2d701d7" providerId="ADAL" clId="{D6B0ED58-B750-46C4-B155-A44251440F2C}" dt="2023-11-05T15:22:52.443" v="4286" actId="26606"/>
          <ac:spMkLst>
            <pc:docMk/>
            <pc:sldMk cId="3260913283" sldId="261"/>
            <ac:spMk id="21" creationId="{A65AC7D1-EAA9-48F5-B509-60A7F50BF703}"/>
          </ac:spMkLst>
        </pc:spChg>
        <pc:spChg chg="add del">
          <ac:chgData name="Jordon Chilton" userId="bfc1ed1e-8c84-47e0-abd6-b55ec2d701d7" providerId="ADAL" clId="{D6B0ED58-B750-46C4-B155-A44251440F2C}" dt="2023-11-05T15:22:52.443" v="4286" actId="26606"/>
          <ac:spMkLst>
            <pc:docMk/>
            <pc:sldMk cId="3260913283" sldId="261"/>
            <ac:spMk id="23" creationId="{D6320AF9-619A-4175-865B-5663E1AEF4C5}"/>
          </ac:spMkLst>
        </pc:spChg>
        <pc:spChg chg="add del">
          <ac:chgData name="Jordon Chilton" userId="bfc1ed1e-8c84-47e0-abd6-b55ec2d701d7" providerId="ADAL" clId="{D6B0ED58-B750-46C4-B155-A44251440F2C}" dt="2023-11-05T15:22:52.443" v="4286" actId="26606"/>
          <ac:spMkLst>
            <pc:docMk/>
            <pc:sldMk cId="3260913283" sldId="261"/>
            <ac:spMk id="29" creationId="{7E018740-5C2B-4A41-AC1A-7E68D1EC1954}"/>
          </ac:spMkLst>
        </pc:spChg>
        <pc:spChg chg="add del">
          <ac:chgData name="Jordon Chilton" userId="bfc1ed1e-8c84-47e0-abd6-b55ec2d701d7" providerId="ADAL" clId="{D6B0ED58-B750-46C4-B155-A44251440F2C}" dt="2023-11-05T15:22:52.443" v="4286" actId="26606"/>
          <ac:spMkLst>
            <pc:docMk/>
            <pc:sldMk cId="3260913283" sldId="261"/>
            <ac:spMk id="31" creationId="{166F75A4-C475-4941-8EE2-B80A06A2C1BB}"/>
          </ac:spMkLst>
        </pc:spChg>
        <pc:spChg chg="add del">
          <ac:chgData name="Jordon Chilton" userId="bfc1ed1e-8c84-47e0-abd6-b55ec2d701d7" providerId="ADAL" clId="{D6B0ED58-B750-46C4-B155-A44251440F2C}" dt="2023-11-05T15:22:52.443" v="4286" actId="26606"/>
          <ac:spMkLst>
            <pc:docMk/>
            <pc:sldMk cId="3260913283" sldId="261"/>
            <ac:spMk id="33" creationId="{A032553A-72E8-4B0D-8405-FF9771C9AF05}"/>
          </ac:spMkLst>
        </pc:spChg>
        <pc:spChg chg="add del">
          <ac:chgData name="Jordon Chilton" userId="bfc1ed1e-8c84-47e0-abd6-b55ec2d701d7" providerId="ADAL" clId="{D6B0ED58-B750-46C4-B155-A44251440F2C}" dt="2023-11-05T15:22:52.443" v="4286" actId="26606"/>
          <ac:spMkLst>
            <pc:docMk/>
            <pc:sldMk cId="3260913283" sldId="261"/>
            <ac:spMk id="35" creationId="{765800AC-C3B9-498E-87BC-29FAE4C76B21}"/>
          </ac:spMkLst>
        </pc:spChg>
        <pc:spChg chg="add del">
          <ac:chgData name="Jordon Chilton" userId="bfc1ed1e-8c84-47e0-abd6-b55ec2d701d7" providerId="ADAL" clId="{D6B0ED58-B750-46C4-B155-A44251440F2C}" dt="2023-11-05T15:22:52.443" v="4286" actId="26606"/>
          <ac:spMkLst>
            <pc:docMk/>
            <pc:sldMk cId="3260913283" sldId="261"/>
            <ac:spMk id="37" creationId="{1F9D6ACB-2FF4-49F9-978A-E0D5327FC635}"/>
          </ac:spMkLst>
        </pc:spChg>
        <pc:spChg chg="add del">
          <ac:chgData name="Jordon Chilton" userId="bfc1ed1e-8c84-47e0-abd6-b55ec2d701d7" providerId="ADAL" clId="{D6B0ED58-B750-46C4-B155-A44251440F2C}" dt="2023-11-05T15:22:52.443" v="4286" actId="26606"/>
          <ac:spMkLst>
            <pc:docMk/>
            <pc:sldMk cId="3260913283" sldId="261"/>
            <ac:spMk id="39" creationId="{A5EC319D-0FEA-4B95-A3EA-01E35672C95B}"/>
          </ac:spMkLst>
        </pc:spChg>
        <pc:picChg chg="add mod">
          <ac:chgData name="Jordon Chilton" userId="bfc1ed1e-8c84-47e0-abd6-b55ec2d701d7" providerId="ADAL" clId="{D6B0ED58-B750-46C4-B155-A44251440F2C}" dt="2023-11-05T15:24:32.463" v="4336" actId="14100"/>
          <ac:picMkLst>
            <pc:docMk/>
            <pc:sldMk cId="3260913283" sldId="261"/>
            <ac:picMk id="5" creationId="{2E3B2E4B-5C84-7210-FD5B-57020CC6D9C3}"/>
          </ac:picMkLst>
        </pc:picChg>
        <pc:picChg chg="add mod">
          <ac:chgData name="Jordon Chilton" userId="bfc1ed1e-8c84-47e0-abd6-b55ec2d701d7" providerId="ADAL" clId="{D6B0ED58-B750-46C4-B155-A44251440F2C}" dt="2023-11-05T15:44:21.297" v="4636" actId="571"/>
          <ac:picMkLst>
            <pc:docMk/>
            <pc:sldMk cId="3260913283" sldId="261"/>
            <ac:picMk id="6" creationId="{E5641B6B-7E20-93A0-F7D3-68A80833FB97}"/>
          </ac:picMkLst>
        </pc:picChg>
        <pc:cxnChg chg="add del">
          <ac:chgData name="Jordon Chilton" userId="bfc1ed1e-8c84-47e0-abd6-b55ec2d701d7" providerId="ADAL" clId="{D6B0ED58-B750-46C4-B155-A44251440F2C}" dt="2023-11-05T15:22:52.443" v="4286" actId="26606"/>
          <ac:cxnSpMkLst>
            <pc:docMk/>
            <pc:sldMk cId="3260913283" sldId="261"/>
            <ac:cxnSpMk id="25" creationId="{063B6EC6-D752-4EE7-908B-F8F19E8C7FEA}"/>
          </ac:cxnSpMkLst>
        </pc:cxnChg>
        <pc:cxnChg chg="add del">
          <ac:chgData name="Jordon Chilton" userId="bfc1ed1e-8c84-47e0-abd6-b55ec2d701d7" providerId="ADAL" clId="{D6B0ED58-B750-46C4-B155-A44251440F2C}" dt="2023-11-05T15:22:52.443" v="4286" actId="26606"/>
          <ac:cxnSpMkLst>
            <pc:docMk/>
            <pc:sldMk cId="3260913283" sldId="261"/>
            <ac:cxnSpMk id="27" creationId="{EFECD4E8-AD3E-4228-82A2-9461958EA94D}"/>
          </ac:cxnSpMkLst>
        </pc:cxnChg>
      </pc:sldChg>
      <pc:sldChg chg="addSp modSp new mod setBg">
        <pc:chgData name="Jordon Chilton" userId="bfc1ed1e-8c84-47e0-abd6-b55ec2d701d7" providerId="ADAL" clId="{D6B0ED58-B750-46C4-B155-A44251440F2C}" dt="2023-11-05T16:37:28.787" v="5458" actId="14100"/>
        <pc:sldMkLst>
          <pc:docMk/>
          <pc:sldMk cId="26910407" sldId="262"/>
        </pc:sldMkLst>
        <pc:spChg chg="mod">
          <ac:chgData name="Jordon Chilton" userId="bfc1ed1e-8c84-47e0-abd6-b55ec2d701d7" providerId="ADAL" clId="{D6B0ED58-B750-46C4-B155-A44251440F2C}" dt="2023-11-05T15:55:02.495" v="4658" actId="26606"/>
          <ac:spMkLst>
            <pc:docMk/>
            <pc:sldMk cId="26910407" sldId="262"/>
            <ac:spMk id="2" creationId="{5C81EBF0-7005-4204-2DA8-8129E6070329}"/>
          </ac:spMkLst>
        </pc:spChg>
        <pc:spChg chg="mod ord">
          <ac:chgData name="Jordon Chilton" userId="bfc1ed1e-8c84-47e0-abd6-b55ec2d701d7" providerId="ADAL" clId="{D6B0ED58-B750-46C4-B155-A44251440F2C}" dt="2023-11-05T16:37:15.978" v="5456" actId="1038"/>
          <ac:spMkLst>
            <pc:docMk/>
            <pc:sldMk cId="26910407" sldId="262"/>
            <ac:spMk id="3" creationId="{C04A8CC9-BFBE-B57E-DA17-63AE5D8D2A0C}"/>
          </ac:spMkLst>
        </pc:spChg>
        <pc:picChg chg="add mod">
          <ac:chgData name="Jordon Chilton" userId="bfc1ed1e-8c84-47e0-abd6-b55ec2d701d7" providerId="ADAL" clId="{D6B0ED58-B750-46C4-B155-A44251440F2C}" dt="2023-11-05T16:37:28.787" v="5458" actId="14100"/>
          <ac:picMkLst>
            <pc:docMk/>
            <pc:sldMk cId="26910407" sldId="262"/>
            <ac:picMk id="5" creationId="{FF1E7E1F-4770-DC3D-3982-5FBC37717497}"/>
          </ac:picMkLst>
        </pc:picChg>
      </pc:sldChg>
      <pc:sldChg chg="new del">
        <pc:chgData name="Jordon Chilton" userId="bfc1ed1e-8c84-47e0-abd6-b55ec2d701d7" providerId="ADAL" clId="{D6B0ED58-B750-46C4-B155-A44251440F2C}" dt="2023-11-03T22:04:18.137" v="1532" actId="47"/>
        <pc:sldMkLst>
          <pc:docMk/>
          <pc:sldMk cId="735345969" sldId="262"/>
        </pc:sldMkLst>
      </pc:sldChg>
      <pc:sldChg chg="modSp new mod">
        <pc:chgData name="Jordon Chilton" userId="bfc1ed1e-8c84-47e0-abd6-b55ec2d701d7" providerId="ADAL" clId="{D6B0ED58-B750-46C4-B155-A44251440F2C}" dt="2023-11-05T16:20:30.858" v="5296" actId="20577"/>
        <pc:sldMkLst>
          <pc:docMk/>
          <pc:sldMk cId="484895622" sldId="263"/>
        </pc:sldMkLst>
        <pc:spChg chg="mod">
          <ac:chgData name="Jordon Chilton" userId="bfc1ed1e-8c84-47e0-abd6-b55ec2d701d7" providerId="ADAL" clId="{D6B0ED58-B750-46C4-B155-A44251440F2C}" dt="2023-11-05T16:20:30.858" v="5296" actId="20577"/>
          <ac:spMkLst>
            <pc:docMk/>
            <pc:sldMk cId="484895622" sldId="263"/>
            <ac:spMk id="2" creationId="{08D0D9C4-0C88-65F5-A472-A841B7600F49}"/>
          </ac:spMkLst>
        </pc:spChg>
        <pc:spChg chg="mod">
          <ac:chgData name="Jordon Chilton" userId="bfc1ed1e-8c84-47e0-abd6-b55ec2d701d7" providerId="ADAL" clId="{D6B0ED58-B750-46C4-B155-A44251440F2C}" dt="2023-11-05T15:04:35.256" v="4250" actId="20577"/>
          <ac:spMkLst>
            <pc:docMk/>
            <pc:sldMk cId="484895622" sldId="263"/>
            <ac:spMk id="3" creationId="{8345A168-FD8C-3C43-C52C-8352F5C2DA1C}"/>
          </ac:spMkLst>
        </pc:spChg>
      </pc:sldChg>
      <pc:sldChg chg="modSp new mod ord">
        <pc:chgData name="Jordon Chilton" userId="bfc1ed1e-8c84-47e0-abd6-b55ec2d701d7" providerId="ADAL" clId="{D6B0ED58-B750-46C4-B155-A44251440F2C}" dt="2023-11-05T16:23:13.515" v="5348" actId="20577"/>
        <pc:sldMkLst>
          <pc:docMk/>
          <pc:sldMk cId="4184477401" sldId="264"/>
        </pc:sldMkLst>
        <pc:spChg chg="mod">
          <ac:chgData name="Jordon Chilton" userId="bfc1ed1e-8c84-47e0-abd6-b55ec2d701d7" providerId="ADAL" clId="{D6B0ED58-B750-46C4-B155-A44251440F2C}" dt="2023-11-03T22:17:55.889" v="2982" actId="20577"/>
          <ac:spMkLst>
            <pc:docMk/>
            <pc:sldMk cId="4184477401" sldId="264"/>
            <ac:spMk id="2" creationId="{FF8DC0DB-BC22-CC87-56A6-F2DAEA10B076}"/>
          </ac:spMkLst>
        </pc:spChg>
        <pc:spChg chg="mod">
          <ac:chgData name="Jordon Chilton" userId="bfc1ed1e-8c84-47e0-abd6-b55ec2d701d7" providerId="ADAL" clId="{D6B0ED58-B750-46C4-B155-A44251440F2C}" dt="2023-11-05T16:23:13.515" v="5348" actId="20577"/>
          <ac:spMkLst>
            <pc:docMk/>
            <pc:sldMk cId="4184477401" sldId="264"/>
            <ac:spMk id="3" creationId="{76E1711E-E4BD-0632-85EB-62875F9AF729}"/>
          </ac:spMkLst>
        </pc:spChg>
      </pc:sldChg>
      <pc:sldChg chg="modSp new mod">
        <pc:chgData name="Jordon Chilton" userId="bfc1ed1e-8c84-47e0-abd6-b55ec2d701d7" providerId="ADAL" clId="{D6B0ED58-B750-46C4-B155-A44251440F2C}" dt="2023-11-05T16:21:03.436" v="5315" actId="20577"/>
        <pc:sldMkLst>
          <pc:docMk/>
          <pc:sldMk cId="1211801413" sldId="265"/>
        </pc:sldMkLst>
        <pc:spChg chg="mod">
          <ac:chgData name="Jordon Chilton" userId="bfc1ed1e-8c84-47e0-abd6-b55ec2d701d7" providerId="ADAL" clId="{D6B0ED58-B750-46C4-B155-A44251440F2C}" dt="2023-11-05T15:02:16.389" v="4131" actId="13926"/>
          <ac:spMkLst>
            <pc:docMk/>
            <pc:sldMk cId="1211801413" sldId="265"/>
            <ac:spMk id="2" creationId="{10B53B56-008A-D0C6-9ADE-B8E50105631C}"/>
          </ac:spMkLst>
        </pc:spChg>
        <pc:spChg chg="mod">
          <ac:chgData name="Jordon Chilton" userId="bfc1ed1e-8c84-47e0-abd6-b55ec2d701d7" providerId="ADAL" clId="{D6B0ED58-B750-46C4-B155-A44251440F2C}" dt="2023-11-05T16:21:03.436" v="5315" actId="20577"/>
          <ac:spMkLst>
            <pc:docMk/>
            <pc:sldMk cId="1211801413" sldId="265"/>
            <ac:spMk id="3" creationId="{D3649BDF-CE67-BC91-C24B-8B2E1FDB96B4}"/>
          </ac:spMkLst>
        </pc:spChg>
      </pc:sldChg>
      <pc:sldChg chg="new del">
        <pc:chgData name="Jordon Chilton" userId="bfc1ed1e-8c84-47e0-abd6-b55ec2d701d7" providerId="ADAL" clId="{D6B0ED58-B750-46C4-B155-A44251440F2C}" dt="2023-11-05T15:28:41.025" v="4382" actId="2696"/>
        <pc:sldMkLst>
          <pc:docMk/>
          <pc:sldMk cId="2311392486" sldId="266"/>
        </pc:sldMkLst>
      </pc:sldChg>
      <pc:sldChg chg="addSp delSp modSp new mod ord setBg">
        <pc:chgData name="Jordon Chilton" userId="bfc1ed1e-8c84-47e0-abd6-b55ec2d701d7" providerId="ADAL" clId="{D6B0ED58-B750-46C4-B155-A44251440F2C}" dt="2023-11-05T15:57:12.290" v="4682" actId="26606"/>
        <pc:sldMkLst>
          <pc:docMk/>
          <pc:sldMk cId="4183834061" sldId="267"/>
        </pc:sldMkLst>
        <pc:picChg chg="add del">
          <ac:chgData name="Jordon Chilton" userId="bfc1ed1e-8c84-47e0-abd6-b55ec2d701d7" providerId="ADAL" clId="{D6B0ED58-B750-46C4-B155-A44251440F2C}" dt="2023-11-05T15:28:47.324" v="4384" actId="478"/>
          <ac:picMkLst>
            <pc:docMk/>
            <pc:sldMk cId="4183834061" sldId="267"/>
            <ac:picMk id="3" creationId="{CCA26267-58F1-6A38-3553-980CBE6FFE35}"/>
          </ac:picMkLst>
        </pc:picChg>
        <pc:picChg chg="add del mod">
          <ac:chgData name="Jordon Chilton" userId="bfc1ed1e-8c84-47e0-abd6-b55ec2d701d7" providerId="ADAL" clId="{D6B0ED58-B750-46C4-B155-A44251440F2C}" dt="2023-11-05T15:28:56.589" v="4387" actId="478"/>
          <ac:picMkLst>
            <pc:docMk/>
            <pc:sldMk cId="4183834061" sldId="267"/>
            <ac:picMk id="5" creationId="{831C05C7-21D1-6ED2-04B5-E78D82950F94}"/>
          </ac:picMkLst>
        </pc:picChg>
        <pc:picChg chg="add mod ord">
          <ac:chgData name="Jordon Chilton" userId="bfc1ed1e-8c84-47e0-abd6-b55ec2d701d7" providerId="ADAL" clId="{D6B0ED58-B750-46C4-B155-A44251440F2C}" dt="2023-11-05T15:57:12.290" v="4682" actId="26606"/>
          <ac:picMkLst>
            <pc:docMk/>
            <pc:sldMk cId="4183834061" sldId="267"/>
            <ac:picMk id="7" creationId="{04514520-4FF1-5306-FC06-C48BFA25B765}"/>
          </ac:picMkLst>
        </pc:picChg>
        <pc:picChg chg="add mod">
          <ac:chgData name="Jordon Chilton" userId="bfc1ed1e-8c84-47e0-abd6-b55ec2d701d7" providerId="ADAL" clId="{D6B0ED58-B750-46C4-B155-A44251440F2C}" dt="2023-11-05T15:57:12.290" v="4682" actId="26606"/>
          <ac:picMkLst>
            <pc:docMk/>
            <pc:sldMk cId="4183834061" sldId="267"/>
            <ac:picMk id="9" creationId="{636B6EEF-5297-ECF7-87DA-21D124F6B796}"/>
          </ac:picMkLst>
        </pc:picChg>
        <pc:picChg chg="add mod">
          <ac:chgData name="Jordon Chilton" userId="bfc1ed1e-8c84-47e0-abd6-b55ec2d701d7" providerId="ADAL" clId="{D6B0ED58-B750-46C4-B155-A44251440F2C}" dt="2023-11-05T15:57:12.290" v="4682" actId="26606"/>
          <ac:picMkLst>
            <pc:docMk/>
            <pc:sldMk cId="4183834061" sldId="267"/>
            <ac:picMk id="11" creationId="{6F97EE2B-4E3B-77A0-65B3-C79CBE724FF0}"/>
          </ac:picMkLst>
        </pc:picChg>
        <pc:cxnChg chg="add">
          <ac:chgData name="Jordon Chilton" userId="bfc1ed1e-8c84-47e0-abd6-b55ec2d701d7" providerId="ADAL" clId="{D6B0ED58-B750-46C4-B155-A44251440F2C}" dt="2023-11-05T15:57:12.290" v="4682" actId="26606"/>
          <ac:cxnSpMkLst>
            <pc:docMk/>
            <pc:sldMk cId="4183834061" sldId="267"/>
            <ac:cxnSpMk id="16" creationId="{DCD67800-37AC-4E14-89B0-F79DCB3FB86D}"/>
          </ac:cxnSpMkLst>
        </pc:cxnChg>
        <pc:cxnChg chg="add">
          <ac:chgData name="Jordon Chilton" userId="bfc1ed1e-8c84-47e0-abd6-b55ec2d701d7" providerId="ADAL" clId="{D6B0ED58-B750-46C4-B155-A44251440F2C}" dt="2023-11-05T15:57:12.290" v="4682" actId="26606"/>
          <ac:cxnSpMkLst>
            <pc:docMk/>
            <pc:sldMk cId="4183834061" sldId="267"/>
            <ac:cxnSpMk id="18" creationId="{20F1788F-A5AE-4188-8274-F7F2E3833ECD}"/>
          </ac:cxnSpMkLst>
        </pc:cxnChg>
      </pc:sldChg>
      <pc:sldChg chg="addSp delSp modSp new mod">
        <pc:chgData name="Jordon Chilton" userId="bfc1ed1e-8c84-47e0-abd6-b55ec2d701d7" providerId="ADAL" clId="{D6B0ED58-B750-46C4-B155-A44251440F2C}" dt="2023-11-05T15:31:53.410" v="4425" actId="1076"/>
        <pc:sldMkLst>
          <pc:docMk/>
          <pc:sldMk cId="1191315517" sldId="268"/>
        </pc:sldMkLst>
        <pc:spChg chg="del">
          <ac:chgData name="Jordon Chilton" userId="bfc1ed1e-8c84-47e0-abd6-b55ec2d701d7" providerId="ADAL" clId="{D6B0ED58-B750-46C4-B155-A44251440F2C}" dt="2023-11-05T15:30:02.754" v="4397" actId="478"/>
          <ac:spMkLst>
            <pc:docMk/>
            <pc:sldMk cId="1191315517" sldId="268"/>
            <ac:spMk id="2" creationId="{899526C8-8613-FEEC-4D3D-72332B1AEA74}"/>
          </ac:spMkLst>
        </pc:spChg>
        <pc:spChg chg="del">
          <ac:chgData name="Jordon Chilton" userId="bfc1ed1e-8c84-47e0-abd6-b55ec2d701d7" providerId="ADAL" clId="{D6B0ED58-B750-46C4-B155-A44251440F2C}" dt="2023-11-05T15:29:43.118" v="4389" actId="22"/>
          <ac:spMkLst>
            <pc:docMk/>
            <pc:sldMk cId="1191315517" sldId="268"/>
            <ac:spMk id="3" creationId="{9C18531F-7907-CC9A-DFEB-7FA5053C0756}"/>
          </ac:spMkLst>
        </pc:spChg>
        <pc:picChg chg="add mod ord">
          <ac:chgData name="Jordon Chilton" userId="bfc1ed1e-8c84-47e0-abd6-b55ec2d701d7" providerId="ADAL" clId="{D6B0ED58-B750-46C4-B155-A44251440F2C}" dt="2023-11-05T15:31:53.410" v="4425" actId="1076"/>
          <ac:picMkLst>
            <pc:docMk/>
            <pc:sldMk cId="1191315517" sldId="268"/>
            <ac:picMk id="5" creationId="{CEC60B15-FCB0-2307-26E8-BBEFE544B885}"/>
          </ac:picMkLst>
        </pc:picChg>
        <pc:picChg chg="add mod">
          <ac:chgData name="Jordon Chilton" userId="bfc1ed1e-8c84-47e0-abd6-b55ec2d701d7" providerId="ADAL" clId="{D6B0ED58-B750-46C4-B155-A44251440F2C}" dt="2023-11-05T15:30:51.629" v="4409" actId="14100"/>
          <ac:picMkLst>
            <pc:docMk/>
            <pc:sldMk cId="1191315517" sldId="268"/>
            <ac:picMk id="7" creationId="{5AF28560-8513-681C-0044-A341B57E3221}"/>
          </ac:picMkLst>
        </pc:picChg>
        <pc:picChg chg="add mod">
          <ac:chgData name="Jordon Chilton" userId="bfc1ed1e-8c84-47e0-abd6-b55ec2d701d7" providerId="ADAL" clId="{D6B0ED58-B750-46C4-B155-A44251440F2C}" dt="2023-11-05T15:31:43.916" v="4423" actId="14100"/>
          <ac:picMkLst>
            <pc:docMk/>
            <pc:sldMk cId="1191315517" sldId="268"/>
            <ac:picMk id="9" creationId="{173D936C-9DBD-FA44-6799-DAE3BF3AC52B}"/>
          </ac:picMkLst>
        </pc:picChg>
      </pc:sldChg>
      <pc:sldChg chg="new del">
        <pc:chgData name="Jordon Chilton" userId="bfc1ed1e-8c84-47e0-abd6-b55ec2d701d7" providerId="ADAL" clId="{D6B0ED58-B750-46C4-B155-A44251440F2C}" dt="2023-11-05T16:17:51.821" v="4991" actId="47"/>
        <pc:sldMkLst>
          <pc:docMk/>
          <pc:sldMk cId="3982311538" sldId="269"/>
        </pc:sldMkLst>
      </pc:sldChg>
      <pc:sldChg chg="modSp new mod ord">
        <pc:chgData name="Jordon Chilton" userId="bfc1ed1e-8c84-47e0-abd6-b55ec2d701d7" providerId="ADAL" clId="{D6B0ED58-B750-46C4-B155-A44251440F2C}" dt="2023-11-05T16:04:46.507" v="4909" actId="20577"/>
        <pc:sldMkLst>
          <pc:docMk/>
          <pc:sldMk cId="1939243668" sldId="270"/>
        </pc:sldMkLst>
        <pc:spChg chg="mod">
          <ac:chgData name="Jordon Chilton" userId="bfc1ed1e-8c84-47e0-abd6-b55ec2d701d7" providerId="ADAL" clId="{D6B0ED58-B750-46C4-B155-A44251440F2C}" dt="2023-11-05T16:03:28.190" v="4758" actId="20577"/>
          <ac:spMkLst>
            <pc:docMk/>
            <pc:sldMk cId="1939243668" sldId="270"/>
            <ac:spMk id="2" creationId="{56F76845-4640-F900-DA92-9DC8DF3354FD}"/>
          </ac:spMkLst>
        </pc:spChg>
        <pc:spChg chg="mod">
          <ac:chgData name="Jordon Chilton" userId="bfc1ed1e-8c84-47e0-abd6-b55ec2d701d7" providerId="ADAL" clId="{D6B0ED58-B750-46C4-B155-A44251440F2C}" dt="2023-11-05T16:04:46.507" v="4909" actId="20577"/>
          <ac:spMkLst>
            <pc:docMk/>
            <pc:sldMk cId="1939243668" sldId="270"/>
            <ac:spMk id="3" creationId="{01BC1930-2EBA-08F2-F39F-F67FEAE4315F}"/>
          </ac:spMkLst>
        </pc:spChg>
      </pc:sldChg>
      <pc:sldChg chg="new del">
        <pc:chgData name="Jordon Chilton" userId="bfc1ed1e-8c84-47e0-abd6-b55ec2d701d7" providerId="ADAL" clId="{D6B0ED58-B750-46C4-B155-A44251440F2C}" dt="2023-11-05T16:17:53.166" v="4992" actId="47"/>
        <pc:sldMkLst>
          <pc:docMk/>
          <pc:sldMk cId="2380810377" sldId="271"/>
        </pc:sldMkLst>
      </pc:sldChg>
      <pc:sldChg chg="modSp new mod">
        <pc:chgData name="Jordon Chilton" userId="bfc1ed1e-8c84-47e0-abd6-b55ec2d701d7" providerId="ADAL" clId="{D6B0ED58-B750-46C4-B155-A44251440F2C}" dt="2023-11-05T16:30:55.087" v="5372" actId="20577"/>
        <pc:sldMkLst>
          <pc:docMk/>
          <pc:sldMk cId="7411250" sldId="272"/>
        </pc:sldMkLst>
        <pc:spChg chg="mod">
          <ac:chgData name="Jordon Chilton" userId="bfc1ed1e-8c84-47e0-abd6-b55ec2d701d7" providerId="ADAL" clId="{D6B0ED58-B750-46C4-B155-A44251440F2C}" dt="2023-11-05T16:18:10.409" v="5049" actId="20577"/>
          <ac:spMkLst>
            <pc:docMk/>
            <pc:sldMk cId="7411250" sldId="272"/>
            <ac:spMk id="2" creationId="{48C68106-ED0F-5A6E-1192-544EF3FAEFEA}"/>
          </ac:spMkLst>
        </pc:spChg>
        <pc:spChg chg="mod">
          <ac:chgData name="Jordon Chilton" userId="bfc1ed1e-8c84-47e0-abd6-b55ec2d701d7" providerId="ADAL" clId="{D6B0ED58-B750-46C4-B155-A44251440F2C}" dt="2023-11-05T16:30:55.087" v="5372" actId="20577"/>
          <ac:spMkLst>
            <pc:docMk/>
            <pc:sldMk cId="7411250" sldId="272"/>
            <ac:spMk id="3" creationId="{E9F96BB3-D8EF-022D-1D99-DA5C00C64039}"/>
          </ac:spMkLst>
        </pc:spChg>
      </pc:sldChg>
      <pc:sldChg chg="addSp modSp mod">
        <pc:chgData name="Jordon Chilton" userId="bfc1ed1e-8c84-47e0-abd6-b55ec2d701d7" providerId="ADAL" clId="{D6B0ED58-B750-46C4-B155-A44251440F2C}" dt="2023-11-06T13:02:40.837" v="5607" actId="1036"/>
        <pc:sldMkLst>
          <pc:docMk/>
          <pc:sldMk cId="113568843" sldId="275"/>
        </pc:sldMkLst>
        <pc:spChg chg="mod">
          <ac:chgData name="Jordon Chilton" userId="bfc1ed1e-8c84-47e0-abd6-b55ec2d701d7" providerId="ADAL" clId="{D6B0ED58-B750-46C4-B155-A44251440F2C}" dt="2023-11-06T13:01:10.381" v="5538" actId="1035"/>
          <ac:spMkLst>
            <pc:docMk/>
            <pc:sldMk cId="113568843" sldId="275"/>
            <ac:spMk id="3" creationId="{B92D1197-FDFD-2556-8BD1-97AE5F57FE1B}"/>
          </ac:spMkLst>
        </pc:spChg>
        <pc:spChg chg="mod">
          <ac:chgData name="Jordon Chilton" userId="bfc1ed1e-8c84-47e0-abd6-b55ec2d701d7" providerId="ADAL" clId="{D6B0ED58-B750-46C4-B155-A44251440F2C}" dt="2023-11-06T13:00:54.004" v="5510" actId="1035"/>
          <ac:spMkLst>
            <pc:docMk/>
            <pc:sldMk cId="113568843" sldId="275"/>
            <ac:spMk id="4" creationId="{24D1644B-89CF-B82E-5A3C-57BF60D3022F}"/>
          </ac:spMkLst>
        </pc:spChg>
        <pc:spChg chg="mod">
          <ac:chgData name="Jordon Chilton" userId="bfc1ed1e-8c84-47e0-abd6-b55ec2d701d7" providerId="ADAL" clId="{D6B0ED58-B750-46C4-B155-A44251440F2C}" dt="2023-11-06T13:00:54.004" v="5510" actId="1035"/>
          <ac:spMkLst>
            <pc:docMk/>
            <pc:sldMk cId="113568843" sldId="275"/>
            <ac:spMk id="5" creationId="{D7C0EC0F-27A6-A55A-4727-2A165E7125CF}"/>
          </ac:spMkLst>
        </pc:spChg>
        <pc:spChg chg="mod">
          <ac:chgData name="Jordon Chilton" userId="bfc1ed1e-8c84-47e0-abd6-b55ec2d701d7" providerId="ADAL" clId="{D6B0ED58-B750-46C4-B155-A44251440F2C}" dt="2023-11-06T13:02:03.256" v="5576" actId="1035"/>
          <ac:spMkLst>
            <pc:docMk/>
            <pc:sldMk cId="113568843" sldId="275"/>
            <ac:spMk id="6" creationId="{55C7671A-1C98-1592-B672-DCA1D7D0FBB1}"/>
          </ac:spMkLst>
        </pc:spChg>
        <pc:spChg chg="mod">
          <ac:chgData name="Jordon Chilton" userId="bfc1ed1e-8c84-47e0-abd6-b55ec2d701d7" providerId="ADAL" clId="{D6B0ED58-B750-46C4-B155-A44251440F2C}" dt="2023-11-06T13:02:12.864" v="5580" actId="1035"/>
          <ac:spMkLst>
            <pc:docMk/>
            <pc:sldMk cId="113568843" sldId="275"/>
            <ac:spMk id="7" creationId="{A6446DF0-E785-6515-E170-B79DD96B787F}"/>
          </ac:spMkLst>
        </pc:spChg>
        <pc:spChg chg="mod">
          <ac:chgData name="Jordon Chilton" userId="bfc1ed1e-8c84-47e0-abd6-b55ec2d701d7" providerId="ADAL" clId="{D6B0ED58-B750-46C4-B155-A44251440F2C}" dt="2023-11-06T13:02:34.875" v="5598" actId="1035"/>
          <ac:spMkLst>
            <pc:docMk/>
            <pc:sldMk cId="113568843" sldId="275"/>
            <ac:spMk id="8" creationId="{D854966C-58F1-3DE8-46CB-BF0EC6376C86}"/>
          </ac:spMkLst>
        </pc:spChg>
        <pc:spChg chg="mod">
          <ac:chgData name="Jordon Chilton" userId="bfc1ed1e-8c84-47e0-abd6-b55ec2d701d7" providerId="ADAL" clId="{D6B0ED58-B750-46C4-B155-A44251440F2C}" dt="2023-11-06T13:02:40.837" v="5607" actId="1036"/>
          <ac:spMkLst>
            <pc:docMk/>
            <pc:sldMk cId="113568843" sldId="275"/>
            <ac:spMk id="9" creationId="{07BBB7AE-0361-A55E-BAB4-C2E9CC16F65E}"/>
          </ac:spMkLst>
        </pc:spChg>
        <pc:spChg chg="mod">
          <ac:chgData name="Jordon Chilton" userId="bfc1ed1e-8c84-47e0-abd6-b55ec2d701d7" providerId="ADAL" clId="{D6B0ED58-B750-46C4-B155-A44251440F2C}" dt="2023-11-06T13:02:34.875" v="5598" actId="1035"/>
          <ac:spMkLst>
            <pc:docMk/>
            <pc:sldMk cId="113568843" sldId="275"/>
            <ac:spMk id="10" creationId="{02AF3039-0CB2-47CA-4BFC-40FFB0DD515D}"/>
          </ac:spMkLst>
        </pc:spChg>
        <pc:spChg chg="mod">
          <ac:chgData name="Jordon Chilton" userId="bfc1ed1e-8c84-47e0-abd6-b55ec2d701d7" providerId="ADAL" clId="{D6B0ED58-B750-46C4-B155-A44251440F2C}" dt="2023-11-06T13:02:34.875" v="5598" actId="1035"/>
          <ac:spMkLst>
            <pc:docMk/>
            <pc:sldMk cId="113568843" sldId="275"/>
            <ac:spMk id="11" creationId="{BF6857FA-9ABE-3713-7854-709D216B9EBA}"/>
          </ac:spMkLst>
        </pc:spChg>
        <pc:spChg chg="add mod">
          <ac:chgData name="Jordon Chilton" userId="bfc1ed1e-8c84-47e0-abd6-b55ec2d701d7" providerId="ADAL" clId="{D6B0ED58-B750-46C4-B155-A44251440F2C}" dt="2023-11-06T13:01:22.719" v="5540" actId="1076"/>
          <ac:spMkLst>
            <pc:docMk/>
            <pc:sldMk cId="113568843" sldId="275"/>
            <ac:spMk id="12" creationId="{B2CB6565-7783-790C-1A65-5DC072A3FB87}"/>
          </ac:spMkLst>
        </pc:spChg>
        <pc:spChg chg="add mod">
          <ac:chgData name="Jordon Chilton" userId="bfc1ed1e-8c84-47e0-abd6-b55ec2d701d7" providerId="ADAL" clId="{D6B0ED58-B750-46C4-B155-A44251440F2C}" dt="2023-11-06T13:01:52.915" v="5571" actId="122"/>
          <ac:spMkLst>
            <pc:docMk/>
            <pc:sldMk cId="113568843" sldId="275"/>
            <ac:spMk id="13" creationId="{806E9ADB-808A-6CC7-7C19-3590866AC19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1117407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1086169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30858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205126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5781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2206364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4120840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266038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251083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1869548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245234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164406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425589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130265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217509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BC5DE-54D1-4DE6-9226-A451F829D439}" type="datetimeFigureOut">
              <a:rPr lang="en-CA" smtClean="0"/>
              <a:t>2023-11-06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03446F02-4388-478A-B615-FF8FBBA1362B}" type="slidenum">
              <a:rPr lang="en-CA" smtClean="0"/>
              <a:t>‹#›</a:t>
            </a:fld>
            <a:endParaRPr lang="en-CA" dirty="0"/>
          </a:p>
        </p:txBody>
      </p:sp>
    </p:spTree>
    <p:extLst>
      <p:ext uri="{BB962C8B-B14F-4D97-AF65-F5344CB8AC3E}">
        <p14:creationId xmlns:p14="http://schemas.microsoft.com/office/powerpoint/2010/main" val="161441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EBC5DE-54D1-4DE6-9226-A451F829D439}" type="datetimeFigureOut">
              <a:rPr lang="en-CA" smtClean="0"/>
              <a:t>2023-11-06</a:t>
            </a:fld>
            <a:endParaRPr lang="en-CA"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3446F02-4388-478A-B615-FF8FBBA1362B}" type="slidenum">
              <a:rPr lang="en-CA" smtClean="0"/>
              <a:t>‹#›</a:t>
            </a:fld>
            <a:endParaRPr lang="en-CA" dirty="0"/>
          </a:p>
        </p:txBody>
      </p:sp>
    </p:spTree>
    <p:extLst>
      <p:ext uri="{BB962C8B-B14F-4D97-AF65-F5344CB8AC3E}">
        <p14:creationId xmlns:p14="http://schemas.microsoft.com/office/powerpoint/2010/main" val="254375784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938DA9-ABC0-11B8-16EC-9CEF8F689DD5}"/>
              </a:ext>
            </a:extLst>
          </p:cNvPr>
          <p:cNvPicPr>
            <a:picLocks noChangeAspect="1"/>
          </p:cNvPicPr>
          <p:nvPr/>
        </p:nvPicPr>
        <p:blipFill>
          <a:blip r:embed="rId2">
            <a:alphaModFix/>
          </a:blip>
          <a:stretch>
            <a:fillRect/>
          </a:stretch>
        </p:blipFill>
        <p:spPr>
          <a:xfrm>
            <a:off x="5841889" y="3594060"/>
            <a:ext cx="2455590" cy="2540491"/>
          </a:xfrm>
          <a:prstGeom prst="rect">
            <a:avLst/>
          </a:prstGeom>
        </p:spPr>
      </p:pic>
      <p:sp>
        <p:nvSpPr>
          <p:cNvPr id="2" name="Title 1">
            <a:extLst>
              <a:ext uri="{FF2B5EF4-FFF2-40B4-BE49-F238E27FC236}">
                <a16:creationId xmlns:a16="http://schemas.microsoft.com/office/drawing/2014/main" id="{31DBEACF-C0A6-83FF-A840-280E974F51FA}"/>
              </a:ext>
            </a:extLst>
          </p:cNvPr>
          <p:cNvSpPr>
            <a:spLocks noGrp="1"/>
          </p:cNvSpPr>
          <p:nvPr>
            <p:ph type="ctrTitle"/>
          </p:nvPr>
        </p:nvSpPr>
        <p:spPr>
          <a:xfrm>
            <a:off x="864671" y="576207"/>
            <a:ext cx="4715036" cy="2453099"/>
          </a:xfrm>
        </p:spPr>
        <p:txBody>
          <a:bodyPr>
            <a:normAutofit/>
          </a:bodyPr>
          <a:lstStyle/>
          <a:p>
            <a:pPr algn="l"/>
            <a:r>
              <a:rPr lang="en-CA" b="1" cap="small" dirty="0"/>
              <a:t>Moose Cree First Nation</a:t>
            </a:r>
          </a:p>
        </p:txBody>
      </p:sp>
      <p:sp>
        <p:nvSpPr>
          <p:cNvPr id="3" name="Subtitle 2">
            <a:extLst>
              <a:ext uri="{FF2B5EF4-FFF2-40B4-BE49-F238E27FC236}">
                <a16:creationId xmlns:a16="http://schemas.microsoft.com/office/drawing/2014/main" id="{ACBEBE6B-35B8-66E4-7255-DAA6C694F5EF}"/>
              </a:ext>
            </a:extLst>
          </p:cNvPr>
          <p:cNvSpPr>
            <a:spLocks noGrp="1"/>
          </p:cNvSpPr>
          <p:nvPr>
            <p:ph type="subTitle" idx="1"/>
          </p:nvPr>
        </p:nvSpPr>
        <p:spPr>
          <a:xfrm>
            <a:off x="864670" y="3158413"/>
            <a:ext cx="4892317" cy="1857298"/>
          </a:xfrm>
        </p:spPr>
        <p:txBody>
          <a:bodyPr>
            <a:normAutofit/>
          </a:bodyPr>
          <a:lstStyle/>
          <a:p>
            <a:pPr algn="l">
              <a:lnSpc>
                <a:spcPct val="90000"/>
              </a:lnSpc>
            </a:pPr>
            <a:r>
              <a:rPr lang="en-CA" sz="2900" b="1" dirty="0"/>
              <a:t>Band Representative/</a:t>
            </a:r>
            <a:br>
              <a:rPr lang="en-CA" sz="2900" b="1" dirty="0"/>
            </a:br>
            <a:r>
              <a:rPr lang="en-CA" sz="2900" b="1" dirty="0"/>
              <a:t>Prevention Program: </a:t>
            </a:r>
          </a:p>
          <a:p>
            <a:pPr algn="l">
              <a:lnSpc>
                <a:spcPct val="90000"/>
              </a:lnSpc>
            </a:pPr>
            <a:r>
              <a:rPr lang="en-CA" dirty="0"/>
              <a:t>Our successes in obtaining capital assets through the CHRT Order 41 funding </a:t>
            </a:r>
          </a:p>
        </p:txBody>
      </p:sp>
      <p:pic>
        <p:nvPicPr>
          <p:cNvPr id="5" name="Picture 4">
            <a:extLst>
              <a:ext uri="{FF2B5EF4-FFF2-40B4-BE49-F238E27FC236}">
                <a16:creationId xmlns:a16="http://schemas.microsoft.com/office/drawing/2014/main" id="{11C78C08-28A7-5BB9-DB73-2F3789D69AE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56988" y="617922"/>
            <a:ext cx="2540491" cy="2540491"/>
          </a:xfrm>
          <a:prstGeom prst="rect">
            <a:avLst/>
          </a:prstGeom>
        </p:spPr>
      </p:pic>
    </p:spTree>
    <p:extLst>
      <p:ext uri="{BB962C8B-B14F-4D97-AF65-F5344CB8AC3E}">
        <p14:creationId xmlns:p14="http://schemas.microsoft.com/office/powerpoint/2010/main" val="2195022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EBF0-7005-4204-2DA8-8129E6070329}"/>
              </a:ext>
            </a:extLst>
          </p:cNvPr>
          <p:cNvSpPr>
            <a:spLocks noGrp="1"/>
          </p:cNvSpPr>
          <p:nvPr>
            <p:ph type="title"/>
          </p:nvPr>
        </p:nvSpPr>
        <p:spPr>
          <a:xfrm>
            <a:off x="677334" y="609600"/>
            <a:ext cx="8596668" cy="1320800"/>
          </a:xfrm>
        </p:spPr>
        <p:txBody>
          <a:bodyPr anchor="t">
            <a:normAutofit/>
          </a:bodyPr>
          <a:lstStyle/>
          <a:p>
            <a:r>
              <a:rPr lang="en-CA" dirty="0"/>
              <a:t>Prevention Building</a:t>
            </a:r>
          </a:p>
        </p:txBody>
      </p:sp>
      <p:pic>
        <p:nvPicPr>
          <p:cNvPr id="5" name="Picture 4">
            <a:extLst>
              <a:ext uri="{FF2B5EF4-FFF2-40B4-BE49-F238E27FC236}">
                <a16:creationId xmlns:a16="http://schemas.microsoft.com/office/drawing/2014/main" id="{FF1E7E1F-4770-DC3D-3982-5FBC37717497}"/>
              </a:ext>
            </a:extLst>
          </p:cNvPr>
          <p:cNvPicPr>
            <a:picLocks noChangeAspect="1"/>
          </p:cNvPicPr>
          <p:nvPr/>
        </p:nvPicPr>
        <p:blipFill>
          <a:blip r:embed="rId2"/>
          <a:stretch>
            <a:fillRect/>
          </a:stretch>
        </p:blipFill>
        <p:spPr>
          <a:xfrm>
            <a:off x="279918" y="2159330"/>
            <a:ext cx="6843140" cy="2841125"/>
          </a:xfrm>
          <a:prstGeom prst="rect">
            <a:avLst/>
          </a:prstGeom>
        </p:spPr>
      </p:pic>
      <p:sp>
        <p:nvSpPr>
          <p:cNvPr id="3" name="Content Placeholder 2">
            <a:extLst>
              <a:ext uri="{FF2B5EF4-FFF2-40B4-BE49-F238E27FC236}">
                <a16:creationId xmlns:a16="http://schemas.microsoft.com/office/drawing/2014/main" id="{C04A8CC9-BFBE-B57E-DA17-63AE5D8D2A0C}"/>
              </a:ext>
            </a:extLst>
          </p:cNvPr>
          <p:cNvSpPr>
            <a:spLocks noGrp="1"/>
          </p:cNvSpPr>
          <p:nvPr>
            <p:ph idx="1"/>
          </p:nvPr>
        </p:nvSpPr>
        <p:spPr>
          <a:xfrm>
            <a:off x="7013199" y="2160589"/>
            <a:ext cx="2927185" cy="3880773"/>
          </a:xfrm>
        </p:spPr>
        <p:txBody>
          <a:bodyPr>
            <a:normAutofit/>
          </a:bodyPr>
          <a:lstStyle/>
          <a:p>
            <a:r>
              <a:rPr lang="en-CA" sz="1500" dirty="0"/>
              <a:t>This building houses our prevention staff and will also be used for programming</a:t>
            </a:r>
          </a:p>
          <a:p>
            <a:r>
              <a:rPr lang="en-CA" sz="1500" dirty="0"/>
              <a:t>Our plans are to renovate the building with funds that we have obtained in our submission</a:t>
            </a:r>
          </a:p>
        </p:txBody>
      </p:sp>
    </p:spTree>
    <p:extLst>
      <p:ext uri="{BB962C8B-B14F-4D97-AF65-F5344CB8AC3E}">
        <p14:creationId xmlns:p14="http://schemas.microsoft.com/office/powerpoint/2010/main" val="26910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6B6EEF-5297-ECF7-87DA-21D124F6B796}"/>
              </a:ext>
            </a:extLst>
          </p:cNvPr>
          <p:cNvPicPr>
            <a:picLocks noChangeAspect="1"/>
          </p:cNvPicPr>
          <p:nvPr/>
        </p:nvPicPr>
        <p:blipFill>
          <a:blip r:embed="rId2"/>
          <a:stretch>
            <a:fillRect/>
          </a:stretch>
        </p:blipFill>
        <p:spPr>
          <a:xfrm>
            <a:off x="484632" y="2093981"/>
            <a:ext cx="3517119" cy="2663892"/>
          </a:xfrm>
          <a:prstGeom prst="rect">
            <a:avLst/>
          </a:prstGeom>
        </p:spPr>
      </p:pic>
      <p:cxnSp>
        <p:nvCxnSpPr>
          <p:cNvPr id="16" name="Straight Connector 15">
            <a:extLst>
              <a:ext uri="{FF2B5EF4-FFF2-40B4-BE49-F238E27FC236}">
                <a16:creationId xmlns:a16="http://schemas.microsoft.com/office/drawing/2014/main" id="{DCD67800-37AC-4E14-89B0-F79DCB3FB8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4514520-4FF1-5306-FC06-C48BFA25B765}"/>
              </a:ext>
            </a:extLst>
          </p:cNvPr>
          <p:cNvPicPr>
            <a:picLocks noChangeAspect="1"/>
          </p:cNvPicPr>
          <p:nvPr/>
        </p:nvPicPr>
        <p:blipFill>
          <a:blip r:embed="rId3"/>
          <a:stretch>
            <a:fillRect/>
          </a:stretch>
        </p:blipFill>
        <p:spPr>
          <a:xfrm>
            <a:off x="4310676" y="2174755"/>
            <a:ext cx="3537345" cy="2502344"/>
          </a:xfrm>
          <a:prstGeom prst="rect">
            <a:avLst/>
          </a:prstGeom>
        </p:spPr>
      </p:pic>
      <p:cxnSp>
        <p:nvCxnSpPr>
          <p:cNvPr id="18" name="Straight Connector 17">
            <a:extLst>
              <a:ext uri="{FF2B5EF4-FFF2-40B4-BE49-F238E27FC236}">
                <a16:creationId xmlns:a16="http://schemas.microsoft.com/office/drawing/2014/main" id="{20F1788F-A5AE-4188-8274-F7F2E3833E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F97EE2B-4E3B-77A0-65B3-C79CBE724FF0}"/>
              </a:ext>
            </a:extLst>
          </p:cNvPr>
          <p:cNvPicPr>
            <a:picLocks noChangeAspect="1"/>
          </p:cNvPicPr>
          <p:nvPr/>
        </p:nvPicPr>
        <p:blipFill>
          <a:blip r:embed="rId4"/>
          <a:stretch>
            <a:fillRect/>
          </a:stretch>
        </p:blipFill>
        <p:spPr>
          <a:xfrm>
            <a:off x="8162336" y="2093982"/>
            <a:ext cx="3517120" cy="2663892"/>
          </a:xfrm>
          <a:prstGeom prst="rect">
            <a:avLst/>
          </a:prstGeom>
        </p:spPr>
      </p:pic>
    </p:spTree>
    <p:extLst>
      <p:ext uri="{BB962C8B-B14F-4D97-AF65-F5344CB8AC3E}">
        <p14:creationId xmlns:p14="http://schemas.microsoft.com/office/powerpoint/2010/main" val="4183834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8106-ED0F-5A6E-1192-544EF3FAEFEA}"/>
              </a:ext>
            </a:extLst>
          </p:cNvPr>
          <p:cNvSpPr>
            <a:spLocks noGrp="1"/>
          </p:cNvSpPr>
          <p:nvPr>
            <p:ph type="title"/>
          </p:nvPr>
        </p:nvSpPr>
        <p:spPr/>
        <p:txBody>
          <a:bodyPr/>
          <a:lstStyle/>
          <a:p>
            <a:r>
              <a:rPr lang="en-CA" dirty="0"/>
              <a:t>Ongoing and Future Capital Projects</a:t>
            </a:r>
          </a:p>
        </p:txBody>
      </p:sp>
      <p:sp>
        <p:nvSpPr>
          <p:cNvPr id="3" name="Content Placeholder 2">
            <a:extLst>
              <a:ext uri="{FF2B5EF4-FFF2-40B4-BE49-F238E27FC236}">
                <a16:creationId xmlns:a16="http://schemas.microsoft.com/office/drawing/2014/main" id="{E9F96BB3-D8EF-022D-1D99-DA5C00C64039}"/>
              </a:ext>
            </a:extLst>
          </p:cNvPr>
          <p:cNvSpPr>
            <a:spLocks noGrp="1"/>
          </p:cNvSpPr>
          <p:nvPr>
            <p:ph idx="1"/>
          </p:nvPr>
        </p:nvSpPr>
        <p:spPr/>
        <p:txBody>
          <a:bodyPr/>
          <a:lstStyle/>
          <a:p>
            <a:r>
              <a:rPr lang="en-CA" dirty="0"/>
              <a:t>Transition Modular homes for family reunification.</a:t>
            </a:r>
          </a:p>
          <a:p>
            <a:r>
              <a:rPr lang="en-CA" dirty="0"/>
              <a:t>Transition homes for post majority care support services.</a:t>
            </a:r>
          </a:p>
          <a:p>
            <a:r>
              <a:rPr lang="en-CA" dirty="0"/>
              <a:t>Land for transition homes.</a:t>
            </a:r>
          </a:p>
          <a:p>
            <a:r>
              <a:rPr lang="en-CA" dirty="0"/>
              <a:t>A submission for a Large Office Building and numerous infrastructure is currently in the works. </a:t>
            </a:r>
          </a:p>
        </p:txBody>
      </p:sp>
    </p:spTree>
    <p:extLst>
      <p:ext uri="{BB962C8B-B14F-4D97-AF65-F5344CB8AC3E}">
        <p14:creationId xmlns:p14="http://schemas.microsoft.com/office/powerpoint/2010/main" val="7411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D9C4-0C88-65F5-A472-A841B7600F49}"/>
              </a:ext>
            </a:extLst>
          </p:cNvPr>
          <p:cNvSpPr>
            <a:spLocks noGrp="1"/>
          </p:cNvSpPr>
          <p:nvPr>
            <p:ph type="title"/>
          </p:nvPr>
        </p:nvSpPr>
        <p:spPr/>
        <p:txBody>
          <a:bodyPr/>
          <a:lstStyle/>
          <a:p>
            <a:r>
              <a:rPr lang="en-CA" dirty="0"/>
              <a:t>Transition Homes for family reunification</a:t>
            </a:r>
          </a:p>
        </p:txBody>
      </p:sp>
      <p:sp>
        <p:nvSpPr>
          <p:cNvPr id="3" name="Content Placeholder 2">
            <a:extLst>
              <a:ext uri="{FF2B5EF4-FFF2-40B4-BE49-F238E27FC236}">
                <a16:creationId xmlns:a16="http://schemas.microsoft.com/office/drawing/2014/main" id="{8345A168-FD8C-3C43-C52C-8352F5C2DA1C}"/>
              </a:ext>
            </a:extLst>
          </p:cNvPr>
          <p:cNvSpPr>
            <a:spLocks noGrp="1"/>
          </p:cNvSpPr>
          <p:nvPr>
            <p:ph idx="1"/>
          </p:nvPr>
        </p:nvSpPr>
        <p:spPr/>
        <p:txBody>
          <a:bodyPr/>
          <a:lstStyle/>
          <a:p>
            <a:r>
              <a:rPr lang="en-CA" dirty="0"/>
              <a:t>There is a housing shortage in our community, this causes issues with parents that have children in-care through all CAS agencies, some of our families are able to care for their children. However, these families cannot obtain a house to care for their children. With the purchase of transition homes, we will be able to reunite families, and give them the support where needed to ensure a successful reunification with support and life skills programs attached. </a:t>
            </a:r>
          </a:p>
          <a:p>
            <a:r>
              <a:rPr lang="en-CA" dirty="0"/>
              <a:t>We have a current application in for 4 transition homes in the Moose Factory &amp; Moosonee area as well as some property to situate these homes on. We have a Project Manager who is working with our department to obtain funds through CHRT Order 41.</a:t>
            </a:r>
          </a:p>
        </p:txBody>
      </p:sp>
    </p:spTree>
    <p:extLst>
      <p:ext uri="{BB962C8B-B14F-4D97-AF65-F5344CB8AC3E}">
        <p14:creationId xmlns:p14="http://schemas.microsoft.com/office/powerpoint/2010/main" val="48489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A9D1-FB87-F2C1-5D5F-FEA184511256}"/>
              </a:ext>
            </a:extLst>
          </p:cNvPr>
          <p:cNvSpPr>
            <a:spLocks noGrp="1"/>
          </p:cNvSpPr>
          <p:nvPr>
            <p:ph type="title"/>
          </p:nvPr>
        </p:nvSpPr>
        <p:spPr/>
        <p:txBody>
          <a:bodyPr/>
          <a:lstStyle/>
          <a:p>
            <a:r>
              <a:rPr lang="en-US" dirty="0"/>
              <a:t>Transition Home for Post Majority Care</a:t>
            </a:r>
            <a:endParaRPr lang="en-CA" dirty="0"/>
          </a:p>
        </p:txBody>
      </p:sp>
      <p:sp>
        <p:nvSpPr>
          <p:cNvPr id="3" name="Content Placeholder 2">
            <a:extLst>
              <a:ext uri="{FF2B5EF4-FFF2-40B4-BE49-F238E27FC236}">
                <a16:creationId xmlns:a16="http://schemas.microsoft.com/office/drawing/2014/main" id="{6EFA653B-C24D-B015-E914-08052CB934EF}"/>
              </a:ext>
            </a:extLst>
          </p:cNvPr>
          <p:cNvSpPr>
            <a:spLocks noGrp="1"/>
          </p:cNvSpPr>
          <p:nvPr>
            <p:ph idx="1"/>
          </p:nvPr>
        </p:nvSpPr>
        <p:spPr/>
        <p:txBody>
          <a:bodyPr/>
          <a:lstStyle/>
          <a:p>
            <a:r>
              <a:rPr lang="en-US" dirty="0"/>
              <a:t>Moose Cree First Nation is in the process of submissions for Post Majority Care Homes with our Project Management Team and Legal Team</a:t>
            </a:r>
          </a:p>
          <a:p>
            <a:r>
              <a:rPr lang="en-US" dirty="0"/>
              <a:t>Pictured in the next slide is one of our dream homes for our Post Majority Care Program, we plan on bringing our youth within our transition programming, our submissions are in the works</a:t>
            </a:r>
          </a:p>
          <a:p>
            <a:r>
              <a:rPr lang="en-US" dirty="0"/>
              <a:t>We currently have many applications in the works due to the number of children and youth that we have found within Canada</a:t>
            </a:r>
          </a:p>
          <a:p>
            <a:endParaRPr lang="en-US" dirty="0"/>
          </a:p>
          <a:p>
            <a:endParaRPr lang="en-CA" dirty="0"/>
          </a:p>
        </p:txBody>
      </p:sp>
    </p:spTree>
    <p:extLst>
      <p:ext uri="{BB962C8B-B14F-4D97-AF65-F5344CB8AC3E}">
        <p14:creationId xmlns:p14="http://schemas.microsoft.com/office/powerpoint/2010/main" val="3509230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421E64-0A59-49DA-9E29-7B03F51B0EE2}"/>
              </a:ext>
            </a:extLst>
          </p:cNvPr>
          <p:cNvPicPr>
            <a:picLocks noGrp="1" noChangeAspect="1"/>
          </p:cNvPicPr>
          <p:nvPr>
            <p:ph idx="1"/>
          </p:nvPr>
        </p:nvPicPr>
        <p:blipFill>
          <a:blip r:embed="rId2"/>
          <a:stretch>
            <a:fillRect/>
          </a:stretch>
        </p:blipFill>
        <p:spPr>
          <a:xfrm>
            <a:off x="705909" y="3614216"/>
            <a:ext cx="7342716" cy="3126460"/>
          </a:xfrm>
        </p:spPr>
      </p:pic>
      <p:pic>
        <p:nvPicPr>
          <p:cNvPr id="9" name="Picture 8">
            <a:extLst>
              <a:ext uri="{FF2B5EF4-FFF2-40B4-BE49-F238E27FC236}">
                <a16:creationId xmlns:a16="http://schemas.microsoft.com/office/drawing/2014/main" id="{F3B79FD6-1096-8291-CAD8-C0260372FBC9}"/>
              </a:ext>
            </a:extLst>
          </p:cNvPr>
          <p:cNvPicPr>
            <a:picLocks noChangeAspect="1"/>
          </p:cNvPicPr>
          <p:nvPr/>
        </p:nvPicPr>
        <p:blipFill>
          <a:blip r:embed="rId3"/>
          <a:stretch>
            <a:fillRect/>
          </a:stretch>
        </p:blipFill>
        <p:spPr>
          <a:xfrm>
            <a:off x="256951" y="182328"/>
            <a:ext cx="6324823" cy="3776153"/>
          </a:xfrm>
          <a:prstGeom prst="rect">
            <a:avLst/>
          </a:prstGeom>
        </p:spPr>
      </p:pic>
    </p:spTree>
    <p:extLst>
      <p:ext uri="{BB962C8B-B14F-4D97-AF65-F5344CB8AC3E}">
        <p14:creationId xmlns:p14="http://schemas.microsoft.com/office/powerpoint/2010/main" val="554943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6845-4640-F900-DA92-9DC8DF3354FD}"/>
              </a:ext>
            </a:extLst>
          </p:cNvPr>
          <p:cNvSpPr>
            <a:spLocks noGrp="1"/>
          </p:cNvSpPr>
          <p:nvPr>
            <p:ph type="title"/>
          </p:nvPr>
        </p:nvSpPr>
        <p:spPr/>
        <p:txBody>
          <a:bodyPr/>
          <a:lstStyle/>
          <a:p>
            <a:r>
              <a:rPr lang="en-CA" dirty="0"/>
              <a:t>What is Moose Cree First Nations role in our capital applications process?</a:t>
            </a:r>
          </a:p>
        </p:txBody>
      </p:sp>
      <p:sp>
        <p:nvSpPr>
          <p:cNvPr id="3" name="Content Placeholder 2">
            <a:extLst>
              <a:ext uri="{FF2B5EF4-FFF2-40B4-BE49-F238E27FC236}">
                <a16:creationId xmlns:a16="http://schemas.microsoft.com/office/drawing/2014/main" id="{01BC1930-2EBA-08F2-F39F-F67FEAE4315F}"/>
              </a:ext>
            </a:extLst>
          </p:cNvPr>
          <p:cNvSpPr>
            <a:spLocks noGrp="1"/>
          </p:cNvSpPr>
          <p:nvPr>
            <p:ph idx="1"/>
          </p:nvPr>
        </p:nvSpPr>
        <p:spPr/>
        <p:txBody>
          <a:bodyPr/>
          <a:lstStyle/>
          <a:p>
            <a:r>
              <a:rPr lang="en-CA" dirty="0"/>
              <a:t>Needs assessment</a:t>
            </a:r>
          </a:p>
          <a:p>
            <a:r>
              <a:rPr lang="en-CA" dirty="0"/>
              <a:t>Programs &amp; services creation</a:t>
            </a:r>
          </a:p>
          <a:p>
            <a:r>
              <a:rPr lang="en-CA" dirty="0"/>
              <a:t>Identify assets needed</a:t>
            </a:r>
          </a:p>
          <a:p>
            <a:r>
              <a:rPr lang="en-CA" dirty="0"/>
              <a:t>Narrative writing for capital applications</a:t>
            </a:r>
          </a:p>
          <a:p>
            <a:r>
              <a:rPr lang="en-CA" dirty="0"/>
              <a:t>Discussions with Chief and Council</a:t>
            </a:r>
          </a:p>
          <a:p>
            <a:r>
              <a:rPr lang="en-CA" dirty="0"/>
              <a:t>Obtaining a Real Estate Lawyer/Firm</a:t>
            </a:r>
          </a:p>
          <a:p>
            <a:r>
              <a:rPr lang="en-CA" dirty="0"/>
              <a:t>Working closely with our Project Management Team CNTS, and our legal team OKT</a:t>
            </a:r>
          </a:p>
          <a:p>
            <a:endParaRPr lang="en-CA" dirty="0"/>
          </a:p>
        </p:txBody>
      </p:sp>
    </p:spTree>
    <p:extLst>
      <p:ext uri="{BB962C8B-B14F-4D97-AF65-F5344CB8AC3E}">
        <p14:creationId xmlns:p14="http://schemas.microsoft.com/office/powerpoint/2010/main" val="1939243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3B56-008A-D0C6-9ADE-B8E50105631C}"/>
              </a:ext>
            </a:extLst>
          </p:cNvPr>
          <p:cNvSpPr>
            <a:spLocks noGrp="1"/>
          </p:cNvSpPr>
          <p:nvPr>
            <p:ph type="title"/>
          </p:nvPr>
        </p:nvSpPr>
        <p:spPr/>
        <p:txBody>
          <a:bodyPr/>
          <a:lstStyle/>
          <a:p>
            <a:r>
              <a:rPr lang="en-CA" dirty="0"/>
              <a:t>What is the scope of work of our Project Manager (CNTS)? </a:t>
            </a:r>
            <a:endParaRPr lang="en-CA" dirty="0">
              <a:highlight>
                <a:srgbClr val="FFFF00"/>
              </a:highlight>
            </a:endParaRPr>
          </a:p>
        </p:txBody>
      </p:sp>
      <p:sp>
        <p:nvSpPr>
          <p:cNvPr id="3" name="Content Placeholder 2">
            <a:extLst>
              <a:ext uri="{FF2B5EF4-FFF2-40B4-BE49-F238E27FC236}">
                <a16:creationId xmlns:a16="http://schemas.microsoft.com/office/drawing/2014/main" id="{D3649BDF-CE67-BC91-C24B-8B2E1FDB96B4}"/>
              </a:ext>
            </a:extLst>
          </p:cNvPr>
          <p:cNvSpPr>
            <a:spLocks noGrp="1"/>
          </p:cNvSpPr>
          <p:nvPr>
            <p:ph idx="1"/>
          </p:nvPr>
        </p:nvSpPr>
        <p:spPr/>
        <p:txBody>
          <a:bodyPr/>
          <a:lstStyle/>
          <a:p>
            <a:r>
              <a:rPr lang="en-CA" dirty="0"/>
              <a:t>Technical services provider</a:t>
            </a:r>
          </a:p>
          <a:p>
            <a:r>
              <a:rPr lang="en-CA" dirty="0"/>
              <a:t>Site services</a:t>
            </a:r>
          </a:p>
          <a:p>
            <a:r>
              <a:rPr lang="en-CA" dirty="0"/>
              <a:t>Financial analysis</a:t>
            </a:r>
          </a:p>
          <a:p>
            <a:r>
              <a:rPr lang="en-CA" dirty="0"/>
              <a:t>Technical assessments</a:t>
            </a:r>
          </a:p>
          <a:p>
            <a:r>
              <a:rPr lang="en-CA" dirty="0"/>
              <a:t>Collection &amp; compilation of necessary documents</a:t>
            </a:r>
          </a:p>
          <a:p>
            <a:pPr marL="0" indent="0">
              <a:buNone/>
            </a:pPr>
            <a:endParaRPr lang="en-CA" dirty="0"/>
          </a:p>
          <a:p>
            <a:endParaRPr lang="en-CA" dirty="0"/>
          </a:p>
        </p:txBody>
      </p:sp>
    </p:spTree>
    <p:extLst>
      <p:ext uri="{BB962C8B-B14F-4D97-AF65-F5344CB8AC3E}">
        <p14:creationId xmlns:p14="http://schemas.microsoft.com/office/powerpoint/2010/main" val="1211801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C0DB-BC22-CC87-56A6-F2DAEA10B076}"/>
              </a:ext>
            </a:extLst>
          </p:cNvPr>
          <p:cNvSpPr>
            <a:spLocks noGrp="1"/>
          </p:cNvSpPr>
          <p:nvPr>
            <p:ph type="title"/>
          </p:nvPr>
        </p:nvSpPr>
        <p:spPr/>
        <p:txBody>
          <a:bodyPr/>
          <a:lstStyle/>
          <a:p>
            <a:r>
              <a:rPr lang="en-CA" dirty="0"/>
              <a:t>Our Suggestions</a:t>
            </a:r>
          </a:p>
        </p:txBody>
      </p:sp>
      <p:sp>
        <p:nvSpPr>
          <p:cNvPr id="3" name="Content Placeholder 2">
            <a:extLst>
              <a:ext uri="{FF2B5EF4-FFF2-40B4-BE49-F238E27FC236}">
                <a16:creationId xmlns:a16="http://schemas.microsoft.com/office/drawing/2014/main" id="{76E1711E-E4BD-0632-85EB-62875F9AF729}"/>
              </a:ext>
            </a:extLst>
          </p:cNvPr>
          <p:cNvSpPr>
            <a:spLocks noGrp="1"/>
          </p:cNvSpPr>
          <p:nvPr>
            <p:ph idx="1"/>
          </p:nvPr>
        </p:nvSpPr>
        <p:spPr>
          <a:xfrm>
            <a:off x="677334" y="1436914"/>
            <a:ext cx="8596668" cy="5001207"/>
          </a:xfrm>
        </p:spPr>
        <p:txBody>
          <a:bodyPr>
            <a:normAutofit/>
          </a:bodyPr>
          <a:lstStyle/>
          <a:p>
            <a:r>
              <a:rPr lang="en-CA" dirty="0"/>
              <a:t>Hire a project manager. Professional services fees are an eligible expense through the CHRT order 41 funding</a:t>
            </a:r>
          </a:p>
          <a:p>
            <a:r>
              <a:rPr lang="en-CA" dirty="0"/>
              <a:t>Hire a project manager with a technical services background</a:t>
            </a:r>
          </a:p>
          <a:p>
            <a:r>
              <a:rPr lang="en-CA" dirty="0"/>
              <a:t>Use legal counsel to ensure that funding requirements are clearly understood</a:t>
            </a:r>
          </a:p>
          <a:p>
            <a:r>
              <a:rPr lang="en-CA" dirty="0"/>
              <a:t>Be prepared to explain why you need capital assets, ensure that you have someone who can explain clearly why the capital assets are needed and what your plan is going to be once you obtain your capital assets.</a:t>
            </a:r>
          </a:p>
          <a:p>
            <a:r>
              <a:rPr lang="en-CA" dirty="0"/>
              <a:t>If you are buying houses, ensure they are up to building code, if not then ensure that your application includes the plans and funds needed to bring them up to code</a:t>
            </a:r>
          </a:p>
          <a:p>
            <a:r>
              <a:rPr lang="en-CA" dirty="0"/>
              <a:t>Ensure that your team works close with their legal and capital management team</a:t>
            </a:r>
          </a:p>
          <a:p>
            <a:r>
              <a:rPr lang="en-CA" dirty="0"/>
              <a:t>Ensure that you have a real estate lawyer and agent available when purchasing capital assets</a:t>
            </a:r>
          </a:p>
        </p:txBody>
      </p:sp>
    </p:spTree>
    <p:extLst>
      <p:ext uri="{BB962C8B-B14F-4D97-AF65-F5344CB8AC3E}">
        <p14:creationId xmlns:p14="http://schemas.microsoft.com/office/powerpoint/2010/main" val="4184477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83A1-2C26-1497-A679-796868CFF0B4}"/>
              </a:ext>
            </a:extLst>
          </p:cNvPr>
          <p:cNvSpPr>
            <a:spLocks noGrp="1"/>
          </p:cNvSpPr>
          <p:nvPr>
            <p:ph type="title"/>
          </p:nvPr>
        </p:nvSpPr>
        <p:spPr>
          <a:xfrm>
            <a:off x="677334" y="609599"/>
            <a:ext cx="8596668" cy="4895461"/>
          </a:xfrm>
        </p:spPr>
        <p:txBody>
          <a:bodyPr>
            <a:normAutofit fontScale="90000"/>
          </a:bodyPr>
          <a:lstStyle/>
          <a:p>
            <a:r>
              <a:rPr lang="en-US" b="1" dirty="0">
                <a:solidFill>
                  <a:schemeClr val="tx1"/>
                </a:solidFill>
              </a:rPr>
              <a:t>Presentation by:</a:t>
            </a:r>
            <a:r>
              <a:rPr lang="en-US" dirty="0"/>
              <a:t/>
            </a:r>
            <a:br>
              <a:rPr lang="en-US" dirty="0"/>
            </a:br>
            <a:r>
              <a:rPr lang="en-US" dirty="0"/>
              <a:t>Jennifer Carey-Cool</a:t>
            </a:r>
            <a:br>
              <a:rPr lang="en-US" dirty="0"/>
            </a:br>
            <a:r>
              <a:rPr lang="en-US" dirty="0"/>
              <a:t>MCFN Director of Child &amp; Family Services</a:t>
            </a:r>
            <a:br>
              <a:rPr lang="en-US" dirty="0"/>
            </a:br>
            <a:r>
              <a:rPr lang="en-US" dirty="0"/>
              <a:t>First Nation Representative Team</a:t>
            </a:r>
            <a:br>
              <a:rPr lang="en-US" dirty="0"/>
            </a:br>
            <a:r>
              <a:rPr lang="en-US" dirty="0"/>
              <a:t/>
            </a:r>
            <a:br>
              <a:rPr lang="en-US" dirty="0"/>
            </a:br>
            <a:r>
              <a:rPr lang="en-US" b="1" dirty="0">
                <a:solidFill>
                  <a:schemeClr val="tx1"/>
                </a:solidFill>
              </a:rPr>
              <a:t>Co-panelists:</a:t>
            </a:r>
            <a:r>
              <a:rPr lang="en-US" dirty="0"/>
              <a:t/>
            </a:r>
            <a:br>
              <a:rPr lang="en-US" dirty="0"/>
            </a:br>
            <a:r>
              <a:rPr lang="en-US" dirty="0"/>
              <a:t>Jordon Chilton</a:t>
            </a:r>
            <a:br>
              <a:rPr lang="en-US" dirty="0"/>
            </a:br>
            <a:r>
              <a:rPr lang="en-US" dirty="0"/>
              <a:t>Operations Development Manager</a:t>
            </a:r>
            <a:br>
              <a:rPr lang="en-US" dirty="0"/>
            </a:br>
            <a:r>
              <a:rPr lang="en-US" dirty="0"/>
              <a:t/>
            </a:r>
            <a:br>
              <a:rPr lang="en-US" dirty="0"/>
            </a:br>
            <a:r>
              <a:rPr lang="en-US" dirty="0"/>
              <a:t>Ernest Beck</a:t>
            </a:r>
            <a:br>
              <a:rPr lang="en-US" dirty="0"/>
            </a:br>
            <a:r>
              <a:rPr lang="en-US" dirty="0"/>
              <a:t>Chief Negotiator</a:t>
            </a:r>
            <a:br>
              <a:rPr lang="en-US" dirty="0"/>
            </a:br>
            <a:endParaRPr lang="en-CA" dirty="0"/>
          </a:p>
        </p:txBody>
      </p:sp>
    </p:spTree>
    <p:extLst>
      <p:ext uri="{BB962C8B-B14F-4D97-AF65-F5344CB8AC3E}">
        <p14:creationId xmlns:p14="http://schemas.microsoft.com/office/powerpoint/2010/main" val="276888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BCB9-3AD3-111D-2183-85F71BA91F85}"/>
              </a:ext>
            </a:extLst>
          </p:cNvPr>
          <p:cNvSpPr>
            <a:spLocks noGrp="1"/>
          </p:cNvSpPr>
          <p:nvPr>
            <p:ph type="title"/>
          </p:nvPr>
        </p:nvSpPr>
        <p:spPr/>
        <p:txBody>
          <a:bodyPr/>
          <a:lstStyle/>
          <a:p>
            <a:r>
              <a:rPr lang="en-CA" dirty="0"/>
              <a:t>Our Department</a:t>
            </a:r>
          </a:p>
        </p:txBody>
      </p:sp>
      <p:sp>
        <p:nvSpPr>
          <p:cNvPr id="3" name="Content Placeholder 2">
            <a:extLst>
              <a:ext uri="{FF2B5EF4-FFF2-40B4-BE49-F238E27FC236}">
                <a16:creationId xmlns:a16="http://schemas.microsoft.com/office/drawing/2014/main" id="{1F60DC2E-0F91-4046-398C-F5C86D04DFBF}"/>
              </a:ext>
            </a:extLst>
          </p:cNvPr>
          <p:cNvSpPr>
            <a:spLocks noGrp="1"/>
          </p:cNvSpPr>
          <p:nvPr>
            <p:ph idx="1"/>
          </p:nvPr>
        </p:nvSpPr>
        <p:spPr/>
        <p:txBody>
          <a:bodyPr/>
          <a:lstStyle/>
          <a:p>
            <a:r>
              <a:rPr lang="en-CA" dirty="0"/>
              <a:t>Moose Cree First Nation’s Child &amp; Family Services Department was created in April of 2022.</a:t>
            </a:r>
          </a:p>
          <a:p>
            <a:r>
              <a:rPr lang="en-CA" dirty="0"/>
              <a:t>We started off as a small band representative program back in 2019, where within our first year of operation we had 4 staff, but as our band representatives kept finding and helping our children and families, we grew.</a:t>
            </a:r>
          </a:p>
          <a:p>
            <a:r>
              <a:rPr lang="en-CA" dirty="0"/>
              <a:t>We are now a team of 23 staff and growing.</a:t>
            </a:r>
          </a:p>
          <a:p>
            <a:r>
              <a:rPr lang="en-CA" dirty="0"/>
              <a:t>We also have various contractors/consultants for our capacity building/law development </a:t>
            </a:r>
          </a:p>
        </p:txBody>
      </p:sp>
    </p:spTree>
    <p:extLst>
      <p:ext uri="{BB962C8B-B14F-4D97-AF65-F5344CB8AC3E}">
        <p14:creationId xmlns:p14="http://schemas.microsoft.com/office/powerpoint/2010/main" val="416853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67C7-029E-E46B-47FF-E6625635A161}"/>
              </a:ext>
            </a:extLst>
          </p:cNvPr>
          <p:cNvSpPr>
            <a:spLocks noGrp="1"/>
          </p:cNvSpPr>
          <p:nvPr>
            <p:ph type="title"/>
          </p:nvPr>
        </p:nvSpPr>
        <p:spPr>
          <a:xfrm>
            <a:off x="658673" y="101748"/>
            <a:ext cx="8596668" cy="447869"/>
          </a:xfrm>
        </p:spPr>
        <p:txBody>
          <a:bodyPr>
            <a:normAutofit fontScale="90000"/>
          </a:bodyPr>
          <a:lstStyle/>
          <a:p>
            <a:r>
              <a:rPr lang="en-US" dirty="0"/>
              <a:t/>
            </a:r>
            <a:br>
              <a:rPr lang="en-US" dirty="0"/>
            </a:br>
            <a:r>
              <a:rPr lang="en-CA" dirty="0"/>
              <a:t>Our Team</a:t>
            </a:r>
          </a:p>
        </p:txBody>
      </p:sp>
      <p:sp>
        <p:nvSpPr>
          <p:cNvPr id="3" name="Content Placeholder 2">
            <a:extLst>
              <a:ext uri="{FF2B5EF4-FFF2-40B4-BE49-F238E27FC236}">
                <a16:creationId xmlns:a16="http://schemas.microsoft.com/office/drawing/2014/main" id="{B92D1197-FDFD-2556-8BD1-97AE5F57FE1B}"/>
              </a:ext>
            </a:extLst>
          </p:cNvPr>
          <p:cNvSpPr>
            <a:spLocks noGrp="1"/>
          </p:cNvSpPr>
          <p:nvPr>
            <p:ph idx="1"/>
          </p:nvPr>
        </p:nvSpPr>
        <p:spPr>
          <a:xfrm>
            <a:off x="2626574" y="919605"/>
            <a:ext cx="4463833" cy="423991"/>
          </a:xfrm>
        </p:spPr>
        <p:txBody>
          <a:bodyPr/>
          <a:lstStyle/>
          <a:p>
            <a:pPr marL="0" indent="0">
              <a:buNone/>
            </a:pPr>
            <a:r>
              <a:rPr lang="en-CA" dirty="0"/>
              <a:t>Moose Cree First Nation Chief &amp; Council</a:t>
            </a:r>
          </a:p>
          <a:p>
            <a:pPr marL="0" indent="0">
              <a:buNone/>
            </a:pPr>
            <a:endParaRPr lang="en-CA" dirty="0"/>
          </a:p>
          <a:p>
            <a:endParaRPr lang="en-CA" dirty="0"/>
          </a:p>
          <a:p>
            <a:endParaRPr lang="en-CA" dirty="0"/>
          </a:p>
        </p:txBody>
      </p:sp>
      <p:sp>
        <p:nvSpPr>
          <p:cNvPr id="4" name="Arrow: Down 3">
            <a:extLst>
              <a:ext uri="{FF2B5EF4-FFF2-40B4-BE49-F238E27FC236}">
                <a16:creationId xmlns:a16="http://schemas.microsoft.com/office/drawing/2014/main" id="{24D1644B-89CF-B82E-5A3C-57BF60D3022F}"/>
              </a:ext>
            </a:extLst>
          </p:cNvPr>
          <p:cNvSpPr/>
          <p:nvPr/>
        </p:nvSpPr>
        <p:spPr>
          <a:xfrm>
            <a:off x="4341193" y="2080744"/>
            <a:ext cx="793102" cy="2519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Content Placeholder 2">
            <a:extLst>
              <a:ext uri="{FF2B5EF4-FFF2-40B4-BE49-F238E27FC236}">
                <a16:creationId xmlns:a16="http://schemas.microsoft.com/office/drawing/2014/main" id="{D7C0EC0F-27A6-A55A-4727-2A165E7125CF}"/>
              </a:ext>
            </a:extLst>
          </p:cNvPr>
          <p:cNvSpPr txBox="1">
            <a:spLocks/>
          </p:cNvSpPr>
          <p:nvPr/>
        </p:nvSpPr>
        <p:spPr>
          <a:xfrm>
            <a:off x="2135851" y="2332670"/>
            <a:ext cx="5445277" cy="68002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CA" dirty="0"/>
              <a:t>MCFN Band Representative Child &amp; Family Services (We will be renamed soon)</a:t>
            </a:r>
          </a:p>
          <a:p>
            <a:pPr marL="0" indent="0">
              <a:buFont typeface="Wingdings 3" charset="2"/>
              <a:buNone/>
            </a:pPr>
            <a:endParaRPr lang="en-CA" dirty="0"/>
          </a:p>
          <a:p>
            <a:endParaRPr lang="en-CA" dirty="0"/>
          </a:p>
          <a:p>
            <a:endParaRPr lang="en-CA" dirty="0"/>
          </a:p>
        </p:txBody>
      </p:sp>
      <p:sp>
        <p:nvSpPr>
          <p:cNvPr id="6" name="Arrow: Down 5">
            <a:extLst>
              <a:ext uri="{FF2B5EF4-FFF2-40B4-BE49-F238E27FC236}">
                <a16:creationId xmlns:a16="http://schemas.microsoft.com/office/drawing/2014/main" id="{55C7671A-1C98-1592-B672-DCA1D7D0FBB1}"/>
              </a:ext>
            </a:extLst>
          </p:cNvPr>
          <p:cNvSpPr/>
          <p:nvPr/>
        </p:nvSpPr>
        <p:spPr>
          <a:xfrm>
            <a:off x="4341193" y="3092007"/>
            <a:ext cx="793102" cy="2519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Content Placeholder 2">
            <a:extLst>
              <a:ext uri="{FF2B5EF4-FFF2-40B4-BE49-F238E27FC236}">
                <a16:creationId xmlns:a16="http://schemas.microsoft.com/office/drawing/2014/main" id="{A6446DF0-E785-6515-E170-B79DD96B787F}"/>
              </a:ext>
            </a:extLst>
          </p:cNvPr>
          <p:cNvSpPr txBox="1">
            <a:spLocks/>
          </p:cNvSpPr>
          <p:nvPr/>
        </p:nvSpPr>
        <p:spPr>
          <a:xfrm>
            <a:off x="3706553" y="3396478"/>
            <a:ext cx="2062379" cy="68002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CA" dirty="0"/>
              <a:t>Director</a:t>
            </a:r>
          </a:p>
          <a:p>
            <a:pPr marL="0" indent="0">
              <a:buFont typeface="Wingdings 3" charset="2"/>
              <a:buNone/>
            </a:pPr>
            <a:endParaRPr lang="en-CA" dirty="0"/>
          </a:p>
          <a:p>
            <a:endParaRPr lang="en-CA" dirty="0"/>
          </a:p>
          <a:p>
            <a:endParaRPr lang="en-CA" dirty="0"/>
          </a:p>
        </p:txBody>
      </p:sp>
      <p:sp>
        <p:nvSpPr>
          <p:cNvPr id="8" name="Content Placeholder 2">
            <a:extLst>
              <a:ext uri="{FF2B5EF4-FFF2-40B4-BE49-F238E27FC236}">
                <a16:creationId xmlns:a16="http://schemas.microsoft.com/office/drawing/2014/main" id="{D854966C-58F1-3DE8-46CB-BF0EC6376C86}"/>
              </a:ext>
            </a:extLst>
          </p:cNvPr>
          <p:cNvSpPr txBox="1">
            <a:spLocks/>
          </p:cNvSpPr>
          <p:nvPr/>
        </p:nvSpPr>
        <p:spPr>
          <a:xfrm>
            <a:off x="3209207" y="4274323"/>
            <a:ext cx="3816743" cy="2640563"/>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CA" dirty="0"/>
              <a:t>Capacity Building/ Law Development Team</a:t>
            </a:r>
          </a:p>
          <a:p>
            <a:pPr>
              <a:buFont typeface="Wingdings" panose="05000000000000000000" pitchFamily="2" charset="2"/>
              <a:buChar char="Ø"/>
            </a:pPr>
            <a:r>
              <a:rPr lang="en-CA" dirty="0"/>
              <a:t>Chief Negotiator</a:t>
            </a:r>
          </a:p>
          <a:p>
            <a:pPr>
              <a:buFont typeface="Wingdings" panose="05000000000000000000" pitchFamily="2" charset="2"/>
              <a:buChar char="Ø"/>
            </a:pPr>
            <a:r>
              <a:rPr lang="en-CA" dirty="0"/>
              <a:t>Community Engagement Lead/Law Development Consultant</a:t>
            </a:r>
          </a:p>
          <a:p>
            <a:pPr>
              <a:buFont typeface="Wingdings" panose="05000000000000000000" pitchFamily="2" charset="2"/>
              <a:buChar char="Ø"/>
            </a:pPr>
            <a:r>
              <a:rPr lang="en-CA" dirty="0"/>
              <a:t>Finance Development Consultant (for coordination agreements)</a:t>
            </a:r>
          </a:p>
          <a:p>
            <a:pPr>
              <a:buFont typeface="Wingdings" panose="05000000000000000000" pitchFamily="2" charset="2"/>
              <a:buChar char="Ø"/>
            </a:pPr>
            <a:r>
              <a:rPr lang="en-CA" dirty="0"/>
              <a:t>Community Engagement Researcher (for children in care)</a:t>
            </a:r>
          </a:p>
          <a:p>
            <a:pPr>
              <a:buFont typeface="Wingdings" panose="05000000000000000000" pitchFamily="2" charset="2"/>
              <a:buChar char="Ø"/>
            </a:pPr>
            <a:r>
              <a:rPr lang="en-CA" dirty="0"/>
              <a:t>Legal Counsel - Olthuis Kleer Townshend (OKT) LLP</a:t>
            </a:r>
          </a:p>
          <a:p>
            <a:pPr>
              <a:buFont typeface="Wingdings" panose="05000000000000000000" pitchFamily="2" charset="2"/>
              <a:buChar char="Ø"/>
            </a:pPr>
            <a:endParaRPr lang="en-CA" dirty="0"/>
          </a:p>
          <a:p>
            <a:pPr marL="0" indent="0">
              <a:buFont typeface="Wingdings 3" charset="2"/>
              <a:buNone/>
            </a:pPr>
            <a:endParaRPr lang="en-CA" dirty="0"/>
          </a:p>
          <a:p>
            <a:endParaRPr lang="en-CA" dirty="0"/>
          </a:p>
          <a:p>
            <a:endParaRPr lang="en-CA" dirty="0"/>
          </a:p>
        </p:txBody>
      </p:sp>
      <p:sp>
        <p:nvSpPr>
          <p:cNvPr id="9" name="Arrow: Down 8">
            <a:extLst>
              <a:ext uri="{FF2B5EF4-FFF2-40B4-BE49-F238E27FC236}">
                <a16:creationId xmlns:a16="http://schemas.microsoft.com/office/drawing/2014/main" id="{07BBB7AE-0361-A55E-BAB4-C2E9CC16F65E}"/>
              </a:ext>
            </a:extLst>
          </p:cNvPr>
          <p:cNvSpPr/>
          <p:nvPr/>
        </p:nvSpPr>
        <p:spPr>
          <a:xfrm>
            <a:off x="4341192" y="3810461"/>
            <a:ext cx="793102" cy="2519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Content Placeholder 2">
            <a:extLst>
              <a:ext uri="{FF2B5EF4-FFF2-40B4-BE49-F238E27FC236}">
                <a16:creationId xmlns:a16="http://schemas.microsoft.com/office/drawing/2014/main" id="{02AF3039-0CB2-47CA-4BFC-40FFB0DD515D}"/>
              </a:ext>
            </a:extLst>
          </p:cNvPr>
          <p:cNvSpPr txBox="1">
            <a:spLocks/>
          </p:cNvSpPr>
          <p:nvPr/>
        </p:nvSpPr>
        <p:spPr>
          <a:xfrm>
            <a:off x="758368" y="4274324"/>
            <a:ext cx="2264750" cy="26405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CA" sz="1400" dirty="0"/>
              <a:t>Staff</a:t>
            </a:r>
          </a:p>
          <a:p>
            <a:pPr>
              <a:buFont typeface="Wingdings" panose="05000000000000000000" pitchFamily="2" charset="2"/>
              <a:buChar char="Ø"/>
            </a:pPr>
            <a:r>
              <a:rPr lang="en-CA" sz="1400" dirty="0"/>
              <a:t>Legal</a:t>
            </a:r>
          </a:p>
          <a:p>
            <a:pPr>
              <a:buFont typeface="Wingdings" panose="05000000000000000000" pitchFamily="2" charset="2"/>
              <a:buChar char="Ø"/>
            </a:pPr>
            <a:r>
              <a:rPr lang="en-CA" sz="1400" dirty="0"/>
              <a:t>Quality Assurance</a:t>
            </a:r>
          </a:p>
          <a:p>
            <a:pPr>
              <a:buFont typeface="Wingdings" panose="05000000000000000000" pitchFamily="2" charset="2"/>
              <a:buChar char="Ø"/>
            </a:pPr>
            <a:r>
              <a:rPr lang="en-CA" sz="1400" dirty="0"/>
              <a:t>Band Representatives</a:t>
            </a:r>
          </a:p>
          <a:p>
            <a:pPr>
              <a:buFont typeface="Wingdings" panose="05000000000000000000" pitchFamily="2" charset="2"/>
              <a:buChar char="Ø"/>
            </a:pPr>
            <a:r>
              <a:rPr lang="en-CA" sz="1400" dirty="0"/>
              <a:t>Prevention Team</a:t>
            </a:r>
          </a:p>
          <a:p>
            <a:pPr>
              <a:buFont typeface="Wingdings" panose="05000000000000000000" pitchFamily="2" charset="2"/>
              <a:buChar char="Ø"/>
            </a:pPr>
            <a:r>
              <a:rPr lang="en-CA" sz="1400" dirty="0"/>
              <a:t>Administration</a:t>
            </a:r>
          </a:p>
          <a:p>
            <a:pPr>
              <a:buFont typeface="Wingdings" panose="05000000000000000000" pitchFamily="2" charset="2"/>
              <a:buChar char="Ø"/>
            </a:pPr>
            <a:r>
              <a:rPr lang="en-CA" sz="1400" dirty="0"/>
              <a:t>Finance</a:t>
            </a:r>
          </a:p>
          <a:p>
            <a:pPr marL="0" indent="0">
              <a:buFont typeface="Wingdings 3" charset="2"/>
              <a:buNone/>
            </a:pPr>
            <a:endParaRPr lang="en-CA" dirty="0"/>
          </a:p>
          <a:p>
            <a:endParaRPr lang="en-CA" dirty="0"/>
          </a:p>
          <a:p>
            <a:endParaRPr lang="en-CA" dirty="0"/>
          </a:p>
        </p:txBody>
      </p:sp>
      <p:sp>
        <p:nvSpPr>
          <p:cNvPr id="11" name="Content Placeholder 2">
            <a:extLst>
              <a:ext uri="{FF2B5EF4-FFF2-40B4-BE49-F238E27FC236}">
                <a16:creationId xmlns:a16="http://schemas.microsoft.com/office/drawing/2014/main" id="{BF6857FA-9ABE-3713-7854-709D216B9EBA}"/>
              </a:ext>
            </a:extLst>
          </p:cNvPr>
          <p:cNvSpPr txBox="1">
            <a:spLocks/>
          </p:cNvSpPr>
          <p:nvPr/>
        </p:nvSpPr>
        <p:spPr>
          <a:xfrm>
            <a:off x="7034421" y="4250802"/>
            <a:ext cx="2766528" cy="26405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CA" sz="1400" dirty="0"/>
              <a:t>Capital Project </a:t>
            </a:r>
            <a:br>
              <a:rPr lang="en-CA" sz="1400" dirty="0"/>
            </a:br>
            <a:r>
              <a:rPr lang="en-CA" sz="1400" dirty="0"/>
              <a:t>Management Team</a:t>
            </a:r>
          </a:p>
          <a:p>
            <a:pPr>
              <a:buFont typeface="Wingdings" panose="05000000000000000000" pitchFamily="2" charset="2"/>
              <a:buChar char="Ø"/>
            </a:pPr>
            <a:r>
              <a:rPr lang="en-CA" sz="1400" dirty="0"/>
              <a:t>C. Noochtai Technical Services (CNTS)</a:t>
            </a:r>
          </a:p>
          <a:p>
            <a:pPr>
              <a:buFont typeface="Wingdings" panose="05000000000000000000" pitchFamily="2" charset="2"/>
              <a:buChar char="Ø"/>
            </a:pPr>
            <a:endParaRPr lang="en-CA" dirty="0"/>
          </a:p>
          <a:p>
            <a:pPr marL="0" indent="0">
              <a:buFont typeface="Wingdings 3" charset="2"/>
              <a:buNone/>
            </a:pPr>
            <a:endParaRPr lang="en-CA" dirty="0"/>
          </a:p>
          <a:p>
            <a:endParaRPr lang="en-CA" dirty="0"/>
          </a:p>
          <a:p>
            <a:endParaRPr lang="en-CA" dirty="0"/>
          </a:p>
        </p:txBody>
      </p:sp>
      <p:sp>
        <p:nvSpPr>
          <p:cNvPr id="12" name="Arrow: Down 11">
            <a:extLst>
              <a:ext uri="{FF2B5EF4-FFF2-40B4-BE49-F238E27FC236}">
                <a16:creationId xmlns:a16="http://schemas.microsoft.com/office/drawing/2014/main" id="{B2CB6565-7783-790C-1A65-5DC072A3FB87}"/>
              </a:ext>
            </a:extLst>
          </p:cNvPr>
          <p:cNvSpPr/>
          <p:nvPr/>
        </p:nvSpPr>
        <p:spPr>
          <a:xfrm>
            <a:off x="4341192" y="1386810"/>
            <a:ext cx="793102" cy="2519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Content Placeholder 2">
            <a:extLst>
              <a:ext uri="{FF2B5EF4-FFF2-40B4-BE49-F238E27FC236}">
                <a16:creationId xmlns:a16="http://schemas.microsoft.com/office/drawing/2014/main" id="{806E9ADB-808A-6CC7-7C19-3590866AC19C}"/>
              </a:ext>
            </a:extLst>
          </p:cNvPr>
          <p:cNvSpPr txBox="1">
            <a:spLocks/>
          </p:cNvSpPr>
          <p:nvPr/>
        </p:nvSpPr>
        <p:spPr>
          <a:xfrm>
            <a:off x="2505825" y="1640177"/>
            <a:ext cx="4463833" cy="4239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CA" dirty="0"/>
              <a:t>MCFN Child Welfare Committee</a:t>
            </a:r>
          </a:p>
          <a:p>
            <a:pPr marL="0" indent="0">
              <a:buFont typeface="Wingdings 3" charset="2"/>
              <a:buNone/>
            </a:pPr>
            <a:endParaRPr lang="en-CA" dirty="0"/>
          </a:p>
          <a:p>
            <a:endParaRPr lang="en-CA" dirty="0"/>
          </a:p>
          <a:p>
            <a:endParaRPr lang="en-CA" dirty="0"/>
          </a:p>
        </p:txBody>
      </p:sp>
    </p:spTree>
    <p:extLst>
      <p:ext uri="{BB962C8B-B14F-4D97-AF65-F5344CB8AC3E}">
        <p14:creationId xmlns:p14="http://schemas.microsoft.com/office/powerpoint/2010/main" val="11356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1E1E9-4487-46CE-4CD6-AB04CCB20DA3}"/>
              </a:ext>
            </a:extLst>
          </p:cNvPr>
          <p:cNvSpPr>
            <a:spLocks noGrp="1"/>
          </p:cNvSpPr>
          <p:nvPr>
            <p:ph type="title"/>
          </p:nvPr>
        </p:nvSpPr>
        <p:spPr/>
        <p:txBody>
          <a:bodyPr/>
          <a:lstStyle/>
          <a:p>
            <a:r>
              <a:rPr lang="en-CA" dirty="0"/>
              <a:t>Our Vision</a:t>
            </a:r>
          </a:p>
        </p:txBody>
      </p:sp>
      <p:sp>
        <p:nvSpPr>
          <p:cNvPr id="3" name="Content Placeholder 2">
            <a:extLst>
              <a:ext uri="{FF2B5EF4-FFF2-40B4-BE49-F238E27FC236}">
                <a16:creationId xmlns:a16="http://schemas.microsoft.com/office/drawing/2014/main" id="{31A0CBAB-86EF-9AC1-950C-700C11B1B107}"/>
              </a:ext>
            </a:extLst>
          </p:cNvPr>
          <p:cNvSpPr>
            <a:spLocks noGrp="1" noRot="1" noMove="1" noResize="1" noEditPoints="1" noAdjustHandles="1" noChangeArrowheads="1" noChangeShapeType="1"/>
          </p:cNvSpPr>
          <p:nvPr>
            <p:ph idx="1"/>
          </p:nvPr>
        </p:nvSpPr>
        <p:spPr/>
        <p:txBody>
          <a:bodyPr/>
          <a:lstStyle/>
          <a:p>
            <a:r>
              <a:rPr lang="en-CA" dirty="0"/>
              <a:t>We see ourselves helping all MCFN children and families, wherever they may be located</a:t>
            </a:r>
          </a:p>
          <a:p>
            <a:r>
              <a:rPr lang="en-CA" dirty="0"/>
              <a:t>We want our children and families to be healthy, happy and prosperous </a:t>
            </a:r>
          </a:p>
          <a:p>
            <a:r>
              <a:rPr lang="en-CA" dirty="0"/>
              <a:t>We want the best for our children and families</a:t>
            </a:r>
          </a:p>
          <a:p>
            <a:endParaRPr lang="en-CA" dirty="0"/>
          </a:p>
        </p:txBody>
      </p:sp>
    </p:spTree>
    <p:extLst>
      <p:ext uri="{BB962C8B-B14F-4D97-AF65-F5344CB8AC3E}">
        <p14:creationId xmlns:p14="http://schemas.microsoft.com/office/powerpoint/2010/main" val="125164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E10A-DA05-C7C1-CBBF-E86FC232DA4B}"/>
              </a:ext>
            </a:extLst>
          </p:cNvPr>
          <p:cNvSpPr>
            <a:spLocks noGrp="1"/>
          </p:cNvSpPr>
          <p:nvPr>
            <p:ph type="title"/>
          </p:nvPr>
        </p:nvSpPr>
        <p:spPr/>
        <p:txBody>
          <a:bodyPr/>
          <a:lstStyle/>
          <a:p>
            <a:r>
              <a:rPr lang="en-CA" dirty="0"/>
              <a:t>How are we working towards our vision?</a:t>
            </a:r>
          </a:p>
        </p:txBody>
      </p:sp>
      <p:sp>
        <p:nvSpPr>
          <p:cNvPr id="3" name="Content Placeholder 2">
            <a:extLst>
              <a:ext uri="{FF2B5EF4-FFF2-40B4-BE49-F238E27FC236}">
                <a16:creationId xmlns:a16="http://schemas.microsoft.com/office/drawing/2014/main" id="{44A7F6A5-7712-0DF4-9A89-820719C48770}"/>
              </a:ext>
            </a:extLst>
          </p:cNvPr>
          <p:cNvSpPr>
            <a:spLocks noGrp="1"/>
          </p:cNvSpPr>
          <p:nvPr>
            <p:ph idx="1"/>
          </p:nvPr>
        </p:nvSpPr>
        <p:spPr>
          <a:xfrm>
            <a:off x="677334" y="1315616"/>
            <a:ext cx="8596668" cy="5122505"/>
          </a:xfrm>
        </p:spPr>
        <p:txBody>
          <a:bodyPr>
            <a:normAutofit lnSpcReduction="10000"/>
          </a:bodyPr>
          <a:lstStyle/>
          <a:p>
            <a:r>
              <a:rPr lang="en-CA" dirty="0"/>
              <a:t>We are asserting our jurisdiction over our children and families by developing a law that will govern our children and family’s wellbeing, through the Federal Act, commonly referred to as Bill C-92. Our law will completely change the ways that our people have been dealt with in the provincial child welfare system</a:t>
            </a:r>
          </a:p>
          <a:p>
            <a:r>
              <a:rPr lang="en-CA" dirty="0"/>
              <a:t>We are developing the infrastructure, systems, and procedures that will prepare Moose Cree First Nation to implement and enforce our law</a:t>
            </a:r>
          </a:p>
          <a:p>
            <a:r>
              <a:rPr lang="en-CA" dirty="0"/>
              <a:t>We have gathered and are still gathering community feedback about the provincial child welfare system and how it affected us as a people. We are using this research to develop our law, programs, and services that will help our people</a:t>
            </a:r>
          </a:p>
          <a:p>
            <a:r>
              <a:rPr lang="en-CA" dirty="0"/>
              <a:t>We are growing our team as we get closer to finishing our law, and to help prepare for the work that will need to be done to ensure that we have the infrastructure in place to implement and enforce our law.</a:t>
            </a:r>
          </a:p>
          <a:p>
            <a:r>
              <a:rPr lang="en-US" dirty="0"/>
              <a:t>Moose Cree First Nation has now created our own database, legal department, administration department. We now have an operations manager on board who will be working with the accurate amount of Capital that we will need for our 1668 members that we have collected in our database. </a:t>
            </a:r>
          </a:p>
          <a:p>
            <a:endParaRPr lang="en-CA" dirty="0"/>
          </a:p>
          <a:p>
            <a:endParaRPr lang="en-CA" dirty="0"/>
          </a:p>
        </p:txBody>
      </p:sp>
    </p:spTree>
    <p:extLst>
      <p:ext uri="{BB962C8B-B14F-4D97-AF65-F5344CB8AC3E}">
        <p14:creationId xmlns:p14="http://schemas.microsoft.com/office/powerpoint/2010/main" val="2287503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5937-E0B3-AC88-D108-28862755A3FC}"/>
              </a:ext>
            </a:extLst>
          </p:cNvPr>
          <p:cNvSpPr>
            <a:spLocks noGrp="1"/>
          </p:cNvSpPr>
          <p:nvPr>
            <p:ph type="title"/>
          </p:nvPr>
        </p:nvSpPr>
        <p:spPr>
          <a:xfrm>
            <a:off x="2065426" y="3013126"/>
            <a:ext cx="8596668" cy="831748"/>
          </a:xfrm>
        </p:spPr>
        <p:txBody>
          <a:bodyPr/>
          <a:lstStyle/>
          <a:p>
            <a:r>
              <a:rPr lang="en-CA" b="1" dirty="0"/>
              <a:t>Our Successes</a:t>
            </a:r>
          </a:p>
        </p:txBody>
      </p:sp>
      <p:pic>
        <p:nvPicPr>
          <p:cNvPr id="4" name="Picture 3">
            <a:extLst>
              <a:ext uri="{FF2B5EF4-FFF2-40B4-BE49-F238E27FC236}">
                <a16:creationId xmlns:a16="http://schemas.microsoft.com/office/drawing/2014/main" id="{F85DDF34-E149-2615-1F79-6D9BBE8A1957}"/>
              </a:ext>
            </a:extLst>
          </p:cNvPr>
          <p:cNvPicPr>
            <a:picLocks noChangeAspect="1"/>
          </p:cNvPicPr>
          <p:nvPr/>
        </p:nvPicPr>
        <p:blipFill>
          <a:blip r:embed="rId2"/>
          <a:stretch>
            <a:fillRect/>
          </a:stretch>
        </p:blipFill>
        <p:spPr>
          <a:xfrm>
            <a:off x="965916" y="341599"/>
            <a:ext cx="6311799" cy="2754025"/>
          </a:xfrm>
          <a:prstGeom prst="rect">
            <a:avLst/>
          </a:prstGeom>
        </p:spPr>
      </p:pic>
      <p:pic>
        <p:nvPicPr>
          <p:cNvPr id="6" name="Picture 5">
            <a:extLst>
              <a:ext uri="{FF2B5EF4-FFF2-40B4-BE49-F238E27FC236}">
                <a16:creationId xmlns:a16="http://schemas.microsoft.com/office/drawing/2014/main" id="{F7BEC1FD-0BAC-07F0-FB70-B7903B38526C}"/>
              </a:ext>
            </a:extLst>
          </p:cNvPr>
          <p:cNvPicPr>
            <a:picLocks noChangeAspect="1"/>
          </p:cNvPicPr>
          <p:nvPr/>
        </p:nvPicPr>
        <p:blipFill>
          <a:blip r:embed="rId3"/>
          <a:stretch>
            <a:fillRect/>
          </a:stretch>
        </p:blipFill>
        <p:spPr>
          <a:xfrm>
            <a:off x="965916" y="4034543"/>
            <a:ext cx="5977810" cy="2481858"/>
          </a:xfrm>
          <a:prstGeom prst="rect">
            <a:avLst/>
          </a:prstGeom>
        </p:spPr>
      </p:pic>
    </p:spTree>
    <p:extLst>
      <p:ext uri="{BB962C8B-B14F-4D97-AF65-F5344CB8AC3E}">
        <p14:creationId xmlns:p14="http://schemas.microsoft.com/office/powerpoint/2010/main" val="2055663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AE7B9-F171-8C01-3040-3A77D48191C1}"/>
              </a:ext>
            </a:extLst>
          </p:cNvPr>
          <p:cNvSpPr>
            <a:spLocks noGrp="1"/>
          </p:cNvSpPr>
          <p:nvPr>
            <p:ph type="title"/>
          </p:nvPr>
        </p:nvSpPr>
        <p:spPr>
          <a:xfrm>
            <a:off x="677334" y="609600"/>
            <a:ext cx="8596668" cy="1320800"/>
          </a:xfrm>
        </p:spPr>
        <p:txBody>
          <a:bodyPr anchor="t">
            <a:normAutofit/>
          </a:bodyPr>
          <a:lstStyle/>
          <a:p>
            <a:r>
              <a:rPr lang="en-US" dirty="0"/>
              <a:t>Program Administration Building/</a:t>
            </a:r>
            <a:br>
              <a:rPr lang="en-US" dirty="0"/>
            </a:br>
            <a:r>
              <a:rPr lang="en-US" dirty="0"/>
              <a:t>Transition Home</a:t>
            </a:r>
            <a:endParaRPr lang="en-CA" dirty="0"/>
          </a:p>
        </p:txBody>
      </p:sp>
      <p:pic>
        <p:nvPicPr>
          <p:cNvPr id="5" name="Picture 4">
            <a:extLst>
              <a:ext uri="{FF2B5EF4-FFF2-40B4-BE49-F238E27FC236}">
                <a16:creationId xmlns:a16="http://schemas.microsoft.com/office/drawing/2014/main" id="{2E3B2E4B-5C84-7210-FD5B-57020CC6D9C3}"/>
              </a:ext>
            </a:extLst>
          </p:cNvPr>
          <p:cNvPicPr>
            <a:picLocks noChangeAspect="1"/>
          </p:cNvPicPr>
          <p:nvPr/>
        </p:nvPicPr>
        <p:blipFill>
          <a:blip r:embed="rId2"/>
          <a:stretch>
            <a:fillRect/>
          </a:stretch>
        </p:blipFill>
        <p:spPr>
          <a:xfrm>
            <a:off x="309340" y="2159331"/>
            <a:ext cx="6730106" cy="2936544"/>
          </a:xfrm>
          <a:prstGeom prst="rect">
            <a:avLst/>
          </a:prstGeom>
        </p:spPr>
      </p:pic>
      <p:sp>
        <p:nvSpPr>
          <p:cNvPr id="3" name="Content Placeholder 2">
            <a:extLst>
              <a:ext uri="{FF2B5EF4-FFF2-40B4-BE49-F238E27FC236}">
                <a16:creationId xmlns:a16="http://schemas.microsoft.com/office/drawing/2014/main" id="{D91C6340-BAFC-CED9-8564-1B86F5F439E1}"/>
              </a:ext>
            </a:extLst>
          </p:cNvPr>
          <p:cNvSpPr>
            <a:spLocks noGrp="1"/>
          </p:cNvSpPr>
          <p:nvPr>
            <p:ph idx="1"/>
          </p:nvPr>
        </p:nvSpPr>
        <p:spPr>
          <a:xfrm>
            <a:off x="7035164" y="2074864"/>
            <a:ext cx="2927185" cy="3880773"/>
          </a:xfrm>
        </p:spPr>
        <p:txBody>
          <a:bodyPr>
            <a:normAutofit/>
          </a:bodyPr>
          <a:lstStyle/>
          <a:p>
            <a:r>
              <a:rPr lang="en-CA" sz="1500" dirty="0"/>
              <a:t>This building will house our Band Representative team as well as some other staff of the child &amp; family services department</a:t>
            </a:r>
          </a:p>
          <a:p>
            <a:r>
              <a:rPr lang="en-CA" sz="1500" dirty="0"/>
              <a:t>We will also use the common areas of the building to put on some prevention programming</a:t>
            </a:r>
          </a:p>
          <a:p>
            <a:r>
              <a:rPr lang="en-CA" sz="1500" dirty="0"/>
              <a:t>This property came with a smoke tent that we will utilize for gathering to teach preparation of traditional food</a:t>
            </a:r>
          </a:p>
        </p:txBody>
      </p:sp>
      <p:pic>
        <p:nvPicPr>
          <p:cNvPr id="6" name="Picture 5">
            <a:extLst>
              <a:ext uri="{FF2B5EF4-FFF2-40B4-BE49-F238E27FC236}">
                <a16:creationId xmlns:a16="http://schemas.microsoft.com/office/drawing/2014/main" id="{E5641B6B-7E20-93A0-F7D3-68A80833FB97}"/>
              </a:ext>
            </a:extLst>
          </p:cNvPr>
          <p:cNvPicPr>
            <a:picLocks noChangeAspect="1"/>
          </p:cNvPicPr>
          <p:nvPr/>
        </p:nvPicPr>
        <p:blipFill>
          <a:blip r:embed="rId2"/>
          <a:stretch>
            <a:fillRect/>
          </a:stretch>
        </p:blipFill>
        <p:spPr>
          <a:xfrm>
            <a:off x="305058" y="2159331"/>
            <a:ext cx="6730106" cy="2936544"/>
          </a:xfrm>
          <a:prstGeom prst="rect">
            <a:avLst/>
          </a:prstGeom>
        </p:spPr>
      </p:pic>
    </p:spTree>
    <p:extLst>
      <p:ext uri="{BB962C8B-B14F-4D97-AF65-F5344CB8AC3E}">
        <p14:creationId xmlns:p14="http://schemas.microsoft.com/office/powerpoint/2010/main" val="326091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C60B15-FCB0-2307-26E8-BBEFE544B885}"/>
              </a:ext>
            </a:extLst>
          </p:cNvPr>
          <p:cNvPicPr>
            <a:picLocks noGrp="1" noChangeAspect="1"/>
          </p:cNvPicPr>
          <p:nvPr>
            <p:ph idx="1"/>
          </p:nvPr>
        </p:nvPicPr>
        <p:blipFill>
          <a:blip r:embed="rId2"/>
          <a:stretch>
            <a:fillRect/>
          </a:stretch>
        </p:blipFill>
        <p:spPr>
          <a:xfrm>
            <a:off x="2799437" y="3672791"/>
            <a:ext cx="3830878" cy="2767013"/>
          </a:xfrm>
        </p:spPr>
      </p:pic>
      <p:pic>
        <p:nvPicPr>
          <p:cNvPr id="7" name="Picture 6">
            <a:extLst>
              <a:ext uri="{FF2B5EF4-FFF2-40B4-BE49-F238E27FC236}">
                <a16:creationId xmlns:a16="http://schemas.microsoft.com/office/drawing/2014/main" id="{5AF28560-8513-681C-0044-A341B57E3221}"/>
              </a:ext>
            </a:extLst>
          </p:cNvPr>
          <p:cNvPicPr>
            <a:picLocks noChangeAspect="1"/>
          </p:cNvPicPr>
          <p:nvPr/>
        </p:nvPicPr>
        <p:blipFill>
          <a:blip r:embed="rId3"/>
          <a:stretch>
            <a:fillRect/>
          </a:stretch>
        </p:blipFill>
        <p:spPr>
          <a:xfrm>
            <a:off x="4857751" y="350838"/>
            <a:ext cx="3905250" cy="2767697"/>
          </a:xfrm>
          <a:prstGeom prst="rect">
            <a:avLst/>
          </a:prstGeom>
        </p:spPr>
      </p:pic>
      <p:pic>
        <p:nvPicPr>
          <p:cNvPr id="9" name="Picture 8">
            <a:extLst>
              <a:ext uri="{FF2B5EF4-FFF2-40B4-BE49-F238E27FC236}">
                <a16:creationId xmlns:a16="http://schemas.microsoft.com/office/drawing/2014/main" id="{173D936C-9DBD-FA44-6799-DAE3BF3AC52B}"/>
              </a:ext>
            </a:extLst>
          </p:cNvPr>
          <p:cNvPicPr>
            <a:picLocks noChangeAspect="1"/>
          </p:cNvPicPr>
          <p:nvPr/>
        </p:nvPicPr>
        <p:blipFill>
          <a:blip r:embed="rId4"/>
          <a:stretch>
            <a:fillRect/>
          </a:stretch>
        </p:blipFill>
        <p:spPr>
          <a:xfrm>
            <a:off x="596758" y="350838"/>
            <a:ext cx="3835246" cy="2767697"/>
          </a:xfrm>
          <a:prstGeom prst="rect">
            <a:avLst/>
          </a:prstGeom>
        </p:spPr>
      </p:pic>
    </p:spTree>
    <p:extLst>
      <p:ext uri="{BB962C8B-B14F-4D97-AF65-F5344CB8AC3E}">
        <p14:creationId xmlns:p14="http://schemas.microsoft.com/office/powerpoint/2010/main" val="1191315517"/>
      </p:ext>
    </p:extLst>
  </p:cSld>
  <p:clrMapOvr>
    <a:masterClrMapping/>
  </p:clrMapOvr>
</p:sld>
</file>

<file path=ppt/theme/theme1.xml><?xml version="1.0" encoding="utf-8"?>
<a:theme xmlns:a="http://schemas.openxmlformats.org/drawingml/2006/main" name="Fac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597</TotalTime>
  <Words>1076</Words>
  <Application>Microsoft Office PowerPoint</Application>
  <PresentationFormat>Widescreen</PresentationFormat>
  <Paragraphs>90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Trebuchet MS</vt:lpstr>
      <vt:lpstr>Wingdings</vt:lpstr>
      <vt:lpstr>Wingdings 3</vt:lpstr>
      <vt:lpstr>Facet</vt:lpstr>
      <vt:lpstr>Moose Cree First Nation</vt:lpstr>
      <vt:lpstr>Presentation by: Jennifer Carey-Cool MCFN Director of Child &amp; Family Services First Nation Representative Team  Co-panelists: Jordon Chilton Operations Development Manager  Ernest Beck Chief Negotiator </vt:lpstr>
      <vt:lpstr>Our Department</vt:lpstr>
      <vt:lpstr> Our Team</vt:lpstr>
      <vt:lpstr>Our Vision</vt:lpstr>
      <vt:lpstr>How are we working towards our vision?</vt:lpstr>
      <vt:lpstr>Our Successes</vt:lpstr>
      <vt:lpstr>Program Administration Building/ Transition Home</vt:lpstr>
      <vt:lpstr>PowerPoint Presentation</vt:lpstr>
      <vt:lpstr>Prevention Building</vt:lpstr>
      <vt:lpstr>PowerPoint Presentation</vt:lpstr>
      <vt:lpstr>Ongoing and Future Capital Projects</vt:lpstr>
      <vt:lpstr>Transition Homes for family reunification</vt:lpstr>
      <vt:lpstr>Transition Home for Post Majority Care</vt:lpstr>
      <vt:lpstr>PowerPoint Presentation</vt:lpstr>
      <vt:lpstr>What is Moose Cree First Nations role in our capital applications process?</vt:lpstr>
      <vt:lpstr>What is the scope of work of our Project Manager (CNTS)? </vt:lpstr>
      <vt:lpstr>Our Suggestions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Moose Cree First Nation</dc:title>
  <dc:creator>Jordon Chilton</dc:creator>
  <cp:lastModifiedBy>Isak Vaillancourt</cp:lastModifiedBy>
  <cp:revision>5</cp:revision>
  <dcterms:created xsi:type="dcterms:W3CDTF">2023-11-03T21:25:55Z</dcterms:created>
  <dcterms:modified xsi:type="dcterms:W3CDTF">2023-11-06T20:17:19Z</dcterms:modified>
</cp:coreProperties>
</file>