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0" r:id="rId2"/>
    <p:sldId id="298" r:id="rId3"/>
    <p:sldId id="311" r:id="rId4"/>
    <p:sldId id="305" r:id="rId5"/>
    <p:sldId id="307" r:id="rId6"/>
    <p:sldId id="313" r:id="rId7"/>
    <p:sldId id="310" r:id="rId8"/>
    <p:sldId id="308" r:id="rId9"/>
    <p:sldId id="309" r:id="rId10"/>
    <p:sldId id="314" r:id="rId11"/>
    <p:sldId id="315" r:id="rId12"/>
    <p:sldId id="324" r:id="rId13"/>
    <p:sldId id="317" r:id="rId14"/>
    <p:sldId id="318" r:id="rId15"/>
    <p:sldId id="325" r:id="rId16"/>
    <p:sldId id="320" r:id="rId17"/>
    <p:sldId id="321" r:id="rId18"/>
    <p:sldId id="322" r:id="rId19"/>
    <p:sldId id="323" r:id="rId20"/>
    <p:sldId id="31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2" userDrawn="1">
          <p15:clr>
            <a:srgbClr val="A4A3A4"/>
          </p15:clr>
        </p15:guide>
        <p15:guide id="3" pos="3960" userDrawn="1">
          <p15:clr>
            <a:srgbClr val="A4A3A4"/>
          </p15:clr>
        </p15:guide>
        <p15:guide id="4" orient="horz" pos="11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nna Benson" initials="GB" lastIdx="1" clrIdx="0">
    <p:extLst>
      <p:ext uri="{19B8F6BF-5375-455C-9EA6-DF929625EA0E}">
        <p15:presenceInfo xmlns:p15="http://schemas.microsoft.com/office/powerpoint/2012/main" userId="S-1-5-21-1085031214-776561741-1801674531-48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43" y="110"/>
      </p:cViewPr>
      <p:guideLst>
        <p:guide orient="horz" pos="2160"/>
        <p:guide pos="3792"/>
        <p:guide pos="3960"/>
        <p:guide orient="horz" pos="11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B95CC0-310C-44BB-8954-8F62CE4FBD7B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C95AEDC-E125-4B0F-95AA-69E52A3E09AA}">
      <dgm:prSet/>
      <dgm:spPr/>
      <dgm:t>
        <a:bodyPr/>
        <a:lstStyle/>
        <a:p>
          <a:r>
            <a:rPr lang="en-US" dirty="0" smtClean="0"/>
            <a:t>41 Broad Regional Recommendations</a:t>
          </a:r>
        </a:p>
      </dgm:t>
    </dgm:pt>
    <dgm:pt modelId="{C7AD9AD2-5941-40B8-AFBB-24F3A4376C26}" type="parTrans" cxnId="{43059898-4C7E-4116-808D-3F37CD0BE5A5}">
      <dgm:prSet/>
      <dgm:spPr/>
      <dgm:t>
        <a:bodyPr/>
        <a:lstStyle/>
        <a:p>
          <a:endParaRPr lang="en-US"/>
        </a:p>
      </dgm:t>
    </dgm:pt>
    <dgm:pt modelId="{A0FE9CAE-D5EB-4004-A945-7B8E1D1D7C53}" type="sibTrans" cxnId="{43059898-4C7E-4116-808D-3F37CD0BE5A5}">
      <dgm:prSet/>
      <dgm:spPr/>
      <dgm:t>
        <a:bodyPr/>
        <a:lstStyle/>
        <a:p>
          <a:endParaRPr lang="en-US"/>
        </a:p>
      </dgm:t>
    </dgm:pt>
    <dgm:pt modelId="{DEED32C4-A99C-4B6C-8DDD-AD89AB94D140}">
      <dgm:prSet/>
      <dgm:spPr/>
      <dgm:t>
        <a:bodyPr/>
        <a:lstStyle/>
        <a:p>
          <a:r>
            <a:rPr lang="en-CA" dirty="0" smtClean="0"/>
            <a:t>Executive Summaries from FN engagements </a:t>
          </a:r>
          <a:endParaRPr lang="en-US" dirty="0"/>
        </a:p>
      </dgm:t>
    </dgm:pt>
    <dgm:pt modelId="{19D94C24-A39D-4453-8591-0B9C27D5F1BF}" type="parTrans" cxnId="{25093DEB-3EAC-4DE6-B5A7-810C369D0780}">
      <dgm:prSet/>
      <dgm:spPr/>
      <dgm:t>
        <a:bodyPr/>
        <a:lstStyle/>
        <a:p>
          <a:endParaRPr lang="en-US"/>
        </a:p>
      </dgm:t>
    </dgm:pt>
    <dgm:pt modelId="{AFA0908A-8517-4512-BFB3-67D8077DF97E}" type="sibTrans" cxnId="{25093DEB-3EAC-4DE6-B5A7-810C369D0780}">
      <dgm:prSet/>
      <dgm:spPr/>
      <dgm:t>
        <a:bodyPr/>
        <a:lstStyle/>
        <a:p>
          <a:endParaRPr lang="en-US"/>
        </a:p>
      </dgm:t>
    </dgm:pt>
    <dgm:pt modelId="{8ABB9984-DC1B-47ED-B5F5-17DBFB0270CC}">
      <dgm:prSet/>
      <dgm:spPr/>
      <dgm:t>
        <a:bodyPr/>
        <a:lstStyle/>
        <a:p>
          <a:r>
            <a:rPr lang="en-CA" dirty="0" smtClean="0"/>
            <a:t>Supplemental Reports</a:t>
          </a:r>
          <a:endParaRPr lang="en-US" dirty="0"/>
        </a:p>
      </dgm:t>
    </dgm:pt>
    <dgm:pt modelId="{10954930-3CF5-4764-932D-115B0BE8AF10}" type="parTrans" cxnId="{D76906A7-249A-442A-83A5-D9B1B2F46849}">
      <dgm:prSet/>
      <dgm:spPr/>
      <dgm:t>
        <a:bodyPr/>
        <a:lstStyle/>
        <a:p>
          <a:endParaRPr lang="en-US"/>
        </a:p>
      </dgm:t>
    </dgm:pt>
    <dgm:pt modelId="{7054439D-2E16-4202-ACC6-2924A764C87E}" type="sibTrans" cxnId="{D76906A7-249A-442A-83A5-D9B1B2F46849}">
      <dgm:prSet/>
      <dgm:spPr/>
      <dgm:t>
        <a:bodyPr/>
        <a:lstStyle/>
        <a:p>
          <a:endParaRPr lang="en-US"/>
        </a:p>
      </dgm:t>
    </dgm:pt>
    <dgm:pt modelId="{E4B49EE6-AF76-4798-B3CA-07B8ACA7B635}">
      <dgm:prSet/>
      <dgm:spPr/>
      <dgm:t>
        <a:bodyPr/>
        <a:lstStyle/>
        <a:p>
          <a:r>
            <a:rPr lang="en-US" dirty="0" smtClean="0"/>
            <a:t>PSE Committee Meeting presentation summaries</a:t>
          </a:r>
          <a:endParaRPr lang="en-US" dirty="0"/>
        </a:p>
      </dgm:t>
    </dgm:pt>
    <dgm:pt modelId="{8F70509F-4F14-46A5-A47B-5169D48680B0}" type="parTrans" cxnId="{C1B10332-4FA0-4E44-A108-171B132D39D0}">
      <dgm:prSet/>
      <dgm:spPr/>
      <dgm:t>
        <a:bodyPr/>
        <a:lstStyle/>
        <a:p>
          <a:endParaRPr lang="en-US"/>
        </a:p>
      </dgm:t>
    </dgm:pt>
    <dgm:pt modelId="{78E0A267-B220-4EF9-AE56-D2948E81506D}" type="sibTrans" cxnId="{C1B10332-4FA0-4E44-A108-171B132D39D0}">
      <dgm:prSet/>
      <dgm:spPr/>
      <dgm:t>
        <a:bodyPr/>
        <a:lstStyle/>
        <a:p>
          <a:endParaRPr lang="en-US"/>
        </a:p>
      </dgm:t>
    </dgm:pt>
    <dgm:pt modelId="{9A79D98F-33B2-43CC-904B-730A235FE613}" type="pres">
      <dgm:prSet presAssocID="{DFB95CC0-310C-44BB-8954-8F62CE4FBD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E59A46-3E61-4421-AF5E-51F1AE88DAB6}" type="pres">
      <dgm:prSet presAssocID="{6C95AEDC-E125-4B0F-95AA-69E52A3E09A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1A0AED-83FA-4097-807B-8C2C287AD392}" type="pres">
      <dgm:prSet presAssocID="{A0FE9CAE-D5EB-4004-A945-7B8E1D1D7C53}" presName="sibTrans" presStyleCnt="0"/>
      <dgm:spPr/>
    </dgm:pt>
    <dgm:pt modelId="{671486EE-1D65-4947-8D90-624DE0BC8F9D}" type="pres">
      <dgm:prSet presAssocID="{DEED32C4-A99C-4B6C-8DDD-AD89AB94D14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63487F-C1CD-4457-B93B-8ECA2A962566}" type="pres">
      <dgm:prSet presAssocID="{AFA0908A-8517-4512-BFB3-67D8077DF97E}" presName="sibTrans" presStyleCnt="0"/>
      <dgm:spPr/>
    </dgm:pt>
    <dgm:pt modelId="{D44BC918-DDE6-49E4-9DAA-7958314A80F5}" type="pres">
      <dgm:prSet presAssocID="{8ABB9984-DC1B-47ED-B5F5-17DBFB0270C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5F77B8-45CA-4841-8933-DDBAB8EA2342}" type="pres">
      <dgm:prSet presAssocID="{7054439D-2E16-4202-ACC6-2924A764C87E}" presName="sibTrans" presStyleCnt="0"/>
      <dgm:spPr/>
    </dgm:pt>
    <dgm:pt modelId="{BB3F2FB6-0516-4CD5-ABB9-3B1A5F9D610B}" type="pres">
      <dgm:prSet presAssocID="{E4B49EE6-AF76-4798-B3CA-07B8ACA7B63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7B914C-D6C6-4154-BCB9-788B0BDDF213}" type="presOf" srcId="{DFB95CC0-310C-44BB-8954-8F62CE4FBD7B}" destId="{9A79D98F-33B2-43CC-904B-730A235FE613}" srcOrd="0" destOrd="0" presId="urn:microsoft.com/office/officeart/2005/8/layout/default"/>
    <dgm:cxn modelId="{CD6C54AF-1A37-4583-AE0C-3409BFD4B91E}" type="presOf" srcId="{DEED32C4-A99C-4B6C-8DDD-AD89AB94D140}" destId="{671486EE-1D65-4947-8D90-624DE0BC8F9D}" srcOrd="0" destOrd="0" presId="urn:microsoft.com/office/officeart/2005/8/layout/default"/>
    <dgm:cxn modelId="{6D9D4571-731A-4EA3-8752-246670CA9120}" type="presOf" srcId="{8ABB9984-DC1B-47ED-B5F5-17DBFB0270CC}" destId="{D44BC918-DDE6-49E4-9DAA-7958314A80F5}" srcOrd="0" destOrd="0" presId="urn:microsoft.com/office/officeart/2005/8/layout/default"/>
    <dgm:cxn modelId="{D76906A7-249A-442A-83A5-D9B1B2F46849}" srcId="{DFB95CC0-310C-44BB-8954-8F62CE4FBD7B}" destId="{8ABB9984-DC1B-47ED-B5F5-17DBFB0270CC}" srcOrd="2" destOrd="0" parTransId="{10954930-3CF5-4764-932D-115B0BE8AF10}" sibTransId="{7054439D-2E16-4202-ACC6-2924A764C87E}"/>
    <dgm:cxn modelId="{43059898-4C7E-4116-808D-3F37CD0BE5A5}" srcId="{DFB95CC0-310C-44BB-8954-8F62CE4FBD7B}" destId="{6C95AEDC-E125-4B0F-95AA-69E52A3E09AA}" srcOrd="0" destOrd="0" parTransId="{C7AD9AD2-5941-40B8-AFBB-24F3A4376C26}" sibTransId="{A0FE9CAE-D5EB-4004-A945-7B8E1D1D7C53}"/>
    <dgm:cxn modelId="{70B2592C-F4DC-443C-A12F-7E15214BC0C1}" type="presOf" srcId="{6C95AEDC-E125-4B0F-95AA-69E52A3E09AA}" destId="{F9E59A46-3E61-4421-AF5E-51F1AE88DAB6}" srcOrd="0" destOrd="0" presId="urn:microsoft.com/office/officeart/2005/8/layout/default"/>
    <dgm:cxn modelId="{25093DEB-3EAC-4DE6-B5A7-810C369D0780}" srcId="{DFB95CC0-310C-44BB-8954-8F62CE4FBD7B}" destId="{DEED32C4-A99C-4B6C-8DDD-AD89AB94D140}" srcOrd="1" destOrd="0" parTransId="{19D94C24-A39D-4453-8591-0B9C27D5F1BF}" sibTransId="{AFA0908A-8517-4512-BFB3-67D8077DF97E}"/>
    <dgm:cxn modelId="{C1B10332-4FA0-4E44-A108-171B132D39D0}" srcId="{DFB95CC0-310C-44BB-8954-8F62CE4FBD7B}" destId="{E4B49EE6-AF76-4798-B3CA-07B8ACA7B635}" srcOrd="3" destOrd="0" parTransId="{8F70509F-4F14-46A5-A47B-5169D48680B0}" sibTransId="{78E0A267-B220-4EF9-AE56-D2948E81506D}"/>
    <dgm:cxn modelId="{C5021E9F-6851-4277-9085-7F08DB321A1E}" type="presOf" srcId="{E4B49EE6-AF76-4798-B3CA-07B8ACA7B635}" destId="{BB3F2FB6-0516-4CD5-ABB9-3B1A5F9D610B}" srcOrd="0" destOrd="0" presId="urn:microsoft.com/office/officeart/2005/8/layout/default"/>
    <dgm:cxn modelId="{97A80EFA-312C-41AD-98A9-9A651A20D14B}" type="presParOf" srcId="{9A79D98F-33B2-43CC-904B-730A235FE613}" destId="{F9E59A46-3E61-4421-AF5E-51F1AE88DAB6}" srcOrd="0" destOrd="0" presId="urn:microsoft.com/office/officeart/2005/8/layout/default"/>
    <dgm:cxn modelId="{16EA604C-4AED-4027-93BA-0A613F88AC13}" type="presParOf" srcId="{9A79D98F-33B2-43CC-904B-730A235FE613}" destId="{6C1A0AED-83FA-4097-807B-8C2C287AD392}" srcOrd="1" destOrd="0" presId="urn:microsoft.com/office/officeart/2005/8/layout/default"/>
    <dgm:cxn modelId="{B32C01DD-2146-41B0-9123-D474BFCA91CD}" type="presParOf" srcId="{9A79D98F-33B2-43CC-904B-730A235FE613}" destId="{671486EE-1D65-4947-8D90-624DE0BC8F9D}" srcOrd="2" destOrd="0" presId="urn:microsoft.com/office/officeart/2005/8/layout/default"/>
    <dgm:cxn modelId="{3562F4AE-D7A7-48D7-A678-9F946EAC4E55}" type="presParOf" srcId="{9A79D98F-33B2-43CC-904B-730A235FE613}" destId="{7063487F-C1CD-4457-B93B-8ECA2A962566}" srcOrd="3" destOrd="0" presId="urn:microsoft.com/office/officeart/2005/8/layout/default"/>
    <dgm:cxn modelId="{F637BA52-A8D7-47CA-AF3B-DEB593598DF5}" type="presParOf" srcId="{9A79D98F-33B2-43CC-904B-730A235FE613}" destId="{D44BC918-DDE6-49E4-9DAA-7958314A80F5}" srcOrd="4" destOrd="0" presId="urn:microsoft.com/office/officeart/2005/8/layout/default"/>
    <dgm:cxn modelId="{EF57FA0D-DBC8-4D6B-9EDA-BDFEBD6B50E8}" type="presParOf" srcId="{9A79D98F-33B2-43CC-904B-730A235FE613}" destId="{245F77B8-45CA-4841-8933-DDBAB8EA2342}" srcOrd="5" destOrd="0" presId="urn:microsoft.com/office/officeart/2005/8/layout/default"/>
    <dgm:cxn modelId="{6F6B0188-EA7A-4FCD-84B1-2501F8373476}" type="presParOf" srcId="{9A79D98F-33B2-43CC-904B-730A235FE613}" destId="{BB3F2FB6-0516-4CD5-ABB9-3B1A5F9D610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A10C1F-D3DD-40CF-95DA-74DAB5311588}" type="doc">
      <dgm:prSet loTypeId="urn:microsoft.com/office/officeart/2008/layout/HexagonCluster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5DFCD75-C182-4624-9C3E-0BEA67F07ADD}">
      <dgm:prSet phldrT="[Text]"/>
      <dgm:spPr/>
      <dgm:t>
        <a:bodyPr/>
        <a:lstStyle/>
        <a:p>
          <a:r>
            <a:rPr lang="en-US" dirty="0" smtClean="0"/>
            <a:t>Child Care</a:t>
          </a:r>
          <a:endParaRPr lang="en-US" dirty="0"/>
        </a:p>
      </dgm:t>
    </dgm:pt>
    <dgm:pt modelId="{1D9D6A79-6AE0-42D7-BB90-67BFA3EA96A3}" type="parTrans" cxnId="{A1C1874D-1FE6-45D7-8A2C-E5C853A9DC81}">
      <dgm:prSet/>
      <dgm:spPr/>
      <dgm:t>
        <a:bodyPr/>
        <a:lstStyle/>
        <a:p>
          <a:endParaRPr lang="en-US"/>
        </a:p>
      </dgm:t>
    </dgm:pt>
    <dgm:pt modelId="{2B873DBB-9A33-4B01-8BAB-1073356EAACD}" type="sibTrans" cxnId="{A1C1874D-1FE6-45D7-8A2C-E5C853A9DC81}">
      <dgm:prSet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endParaRPr lang="en-US">
            <a:noFill/>
          </a:endParaRPr>
        </a:p>
      </dgm:t>
    </dgm:pt>
    <dgm:pt modelId="{875A3A1A-F0CC-42C8-A723-6C873F36711F}">
      <dgm:prSet phldrT="[Text]"/>
      <dgm:spPr/>
      <dgm:t>
        <a:bodyPr/>
        <a:lstStyle/>
        <a:p>
          <a:r>
            <a:rPr lang="en-US" dirty="0" smtClean="0"/>
            <a:t>Travel</a:t>
          </a:r>
          <a:endParaRPr lang="en-US" dirty="0"/>
        </a:p>
      </dgm:t>
    </dgm:pt>
    <dgm:pt modelId="{2C7D58D6-B1C8-4CB2-B96B-05C577D62493}" type="parTrans" cxnId="{99CCB06D-1B47-46A0-93A2-687511018390}">
      <dgm:prSet/>
      <dgm:spPr/>
      <dgm:t>
        <a:bodyPr/>
        <a:lstStyle/>
        <a:p>
          <a:endParaRPr lang="en-US"/>
        </a:p>
      </dgm:t>
    </dgm:pt>
    <dgm:pt modelId="{6EAE2F87-5923-4754-9E12-0DBC936016B1}" type="sibTrans" cxnId="{99CCB06D-1B47-46A0-93A2-687511018390}">
      <dgm:prSet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70058D2C-544A-48B5-A499-EEE52E49A8B5}">
      <dgm:prSet phldrT="[Text]"/>
      <dgm:spPr/>
      <dgm:t>
        <a:bodyPr/>
        <a:lstStyle/>
        <a:p>
          <a:r>
            <a:rPr lang="en-US" dirty="0" smtClean="0"/>
            <a:t>Living expenses</a:t>
          </a:r>
          <a:endParaRPr lang="en-US" dirty="0"/>
        </a:p>
      </dgm:t>
    </dgm:pt>
    <dgm:pt modelId="{E033B9D9-AA46-466C-A1A6-2BCEFA14B727}" type="parTrans" cxnId="{98FE8E9A-67AA-4B49-87B4-3104573F7B73}">
      <dgm:prSet/>
      <dgm:spPr/>
      <dgm:t>
        <a:bodyPr/>
        <a:lstStyle/>
        <a:p>
          <a:endParaRPr lang="en-US"/>
        </a:p>
      </dgm:t>
    </dgm:pt>
    <dgm:pt modelId="{59E5C0B6-A2C6-402D-B171-22CBCB71C82C}" type="sibTrans" cxnId="{98FE8E9A-67AA-4B49-87B4-3104573F7B73}">
      <dgm:prSet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endParaRPr lang="en-US">
            <a:solidFill>
              <a:schemeClr val="accent2">
                <a:lumMod val="40000"/>
                <a:lumOff val="60000"/>
              </a:schemeClr>
            </a:solidFill>
          </a:endParaRPr>
        </a:p>
      </dgm:t>
    </dgm:pt>
    <dgm:pt modelId="{673F18FD-B18C-49B2-AFD6-611EF05D44E1}" type="pres">
      <dgm:prSet presAssocID="{73A10C1F-D3DD-40CF-95DA-74DAB5311588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31A8C232-B100-43CD-B676-A00B8586BD2F}" type="pres">
      <dgm:prSet presAssocID="{25DFCD75-C182-4624-9C3E-0BEA67F07ADD}" presName="text1" presStyleCnt="0"/>
      <dgm:spPr/>
    </dgm:pt>
    <dgm:pt modelId="{BBA5E848-12F7-4923-8FA9-283DE482B502}" type="pres">
      <dgm:prSet presAssocID="{25DFCD75-C182-4624-9C3E-0BEA67F07ADD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4A3A2-1CAB-47CD-907F-1A2D7654B85D}" type="pres">
      <dgm:prSet presAssocID="{25DFCD75-C182-4624-9C3E-0BEA67F07ADD}" presName="textaccent1" presStyleCnt="0"/>
      <dgm:spPr/>
    </dgm:pt>
    <dgm:pt modelId="{60D03727-FE6F-48DE-9AD9-164CC23C0379}" type="pres">
      <dgm:prSet presAssocID="{25DFCD75-C182-4624-9C3E-0BEA67F07ADD}" presName="accentRepeatNode" presStyleLbl="solidAlignAcc1" presStyleIdx="0" presStyleCnt="6"/>
      <dgm:spPr/>
    </dgm:pt>
    <dgm:pt modelId="{0D4F73F4-E071-43FE-9229-E99275BE7E40}" type="pres">
      <dgm:prSet presAssocID="{2B873DBB-9A33-4B01-8BAB-1073356EAACD}" presName="image1" presStyleCnt="0"/>
      <dgm:spPr/>
    </dgm:pt>
    <dgm:pt modelId="{B3F3DD14-0257-42F9-8995-B511CFC7E33D}" type="pres">
      <dgm:prSet presAssocID="{2B873DBB-9A33-4B01-8BAB-1073356EAACD}" presName="imageRepeatNode" presStyleLbl="alignAcc1" presStyleIdx="0" presStyleCnt="3" custLinFactNeighborY="742"/>
      <dgm:spPr/>
      <dgm:t>
        <a:bodyPr/>
        <a:lstStyle/>
        <a:p>
          <a:endParaRPr lang="en-US"/>
        </a:p>
      </dgm:t>
    </dgm:pt>
    <dgm:pt modelId="{F3F57DC6-19B7-4CE1-9B67-5C816D121763}" type="pres">
      <dgm:prSet presAssocID="{2B873DBB-9A33-4B01-8BAB-1073356EAACD}" presName="imageaccent1" presStyleCnt="0"/>
      <dgm:spPr/>
    </dgm:pt>
    <dgm:pt modelId="{903A327A-64B7-4879-9A06-7B59A3B65E7E}" type="pres">
      <dgm:prSet presAssocID="{2B873DBB-9A33-4B01-8BAB-1073356EAACD}" presName="accentRepeatNode" presStyleLbl="solidAlignAcc1" presStyleIdx="1" presStyleCnt="6"/>
      <dgm:spPr/>
    </dgm:pt>
    <dgm:pt modelId="{88619F97-CEC9-4C5E-BE37-12B025866A2C}" type="pres">
      <dgm:prSet presAssocID="{875A3A1A-F0CC-42C8-A723-6C873F36711F}" presName="text2" presStyleCnt="0"/>
      <dgm:spPr/>
    </dgm:pt>
    <dgm:pt modelId="{4F3831A8-7E15-4CEB-AB7D-F9E6079FB9AF}" type="pres">
      <dgm:prSet presAssocID="{875A3A1A-F0CC-42C8-A723-6C873F36711F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8E448F-7B10-4CC8-A081-B26BB1462148}" type="pres">
      <dgm:prSet presAssocID="{875A3A1A-F0CC-42C8-A723-6C873F36711F}" presName="textaccent2" presStyleCnt="0"/>
      <dgm:spPr/>
    </dgm:pt>
    <dgm:pt modelId="{9A02AA1A-FF84-4C8D-9506-DFE13392EEE6}" type="pres">
      <dgm:prSet presAssocID="{875A3A1A-F0CC-42C8-A723-6C873F36711F}" presName="accentRepeatNode" presStyleLbl="solidAlignAcc1" presStyleIdx="2" presStyleCnt="6"/>
      <dgm:spPr/>
    </dgm:pt>
    <dgm:pt modelId="{360E50AD-DFA8-48E3-BFC5-E7C31D23B95C}" type="pres">
      <dgm:prSet presAssocID="{6EAE2F87-5923-4754-9E12-0DBC936016B1}" presName="image2" presStyleCnt="0"/>
      <dgm:spPr/>
    </dgm:pt>
    <dgm:pt modelId="{5FDBB695-F47B-4D33-BDE9-8E5C9878D34D}" type="pres">
      <dgm:prSet presAssocID="{6EAE2F87-5923-4754-9E12-0DBC936016B1}" presName="imageRepeatNode" presStyleLbl="alignAcc1" presStyleIdx="1" presStyleCnt="3"/>
      <dgm:spPr/>
      <dgm:t>
        <a:bodyPr/>
        <a:lstStyle/>
        <a:p>
          <a:endParaRPr lang="en-US"/>
        </a:p>
      </dgm:t>
    </dgm:pt>
    <dgm:pt modelId="{5FD9E91D-E7AD-4554-B69F-4EB92937B23F}" type="pres">
      <dgm:prSet presAssocID="{6EAE2F87-5923-4754-9E12-0DBC936016B1}" presName="imageaccent2" presStyleCnt="0"/>
      <dgm:spPr/>
    </dgm:pt>
    <dgm:pt modelId="{3E87B4B3-9569-4ABD-A526-6E288D7A7C4F}" type="pres">
      <dgm:prSet presAssocID="{6EAE2F87-5923-4754-9E12-0DBC936016B1}" presName="accentRepeatNode" presStyleLbl="solidAlignAcc1" presStyleIdx="3" presStyleCnt="6"/>
      <dgm:spPr/>
    </dgm:pt>
    <dgm:pt modelId="{E6EFF21B-760E-4B77-9BA6-F3C2BA007B6C}" type="pres">
      <dgm:prSet presAssocID="{70058D2C-544A-48B5-A499-EEE52E49A8B5}" presName="text3" presStyleCnt="0"/>
      <dgm:spPr/>
    </dgm:pt>
    <dgm:pt modelId="{783675C9-6CB4-4EE5-8DFB-D454127D4584}" type="pres">
      <dgm:prSet presAssocID="{70058D2C-544A-48B5-A499-EEE52E49A8B5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72F850-F904-476B-87DE-A8C1B8E8357C}" type="pres">
      <dgm:prSet presAssocID="{70058D2C-544A-48B5-A499-EEE52E49A8B5}" presName="textaccent3" presStyleCnt="0"/>
      <dgm:spPr/>
    </dgm:pt>
    <dgm:pt modelId="{2A754380-4781-427B-8540-F3373F70B2B5}" type="pres">
      <dgm:prSet presAssocID="{70058D2C-544A-48B5-A499-EEE52E49A8B5}" presName="accentRepeatNode" presStyleLbl="solidAlignAcc1" presStyleIdx="4" presStyleCnt="6"/>
      <dgm:spPr/>
    </dgm:pt>
    <dgm:pt modelId="{A67CFADA-2D48-4AA7-BC1B-628452E11D40}" type="pres">
      <dgm:prSet presAssocID="{59E5C0B6-A2C6-402D-B171-22CBCB71C82C}" presName="image3" presStyleCnt="0"/>
      <dgm:spPr/>
    </dgm:pt>
    <dgm:pt modelId="{A53DE82F-77B7-457C-A5A7-6B014BE0EF6A}" type="pres">
      <dgm:prSet presAssocID="{59E5C0B6-A2C6-402D-B171-22CBCB71C82C}" presName="imageRepeatNode" presStyleLbl="alignAcc1" presStyleIdx="2" presStyleCnt="3"/>
      <dgm:spPr/>
      <dgm:t>
        <a:bodyPr/>
        <a:lstStyle/>
        <a:p>
          <a:endParaRPr lang="en-US"/>
        </a:p>
      </dgm:t>
    </dgm:pt>
    <dgm:pt modelId="{63F22736-BAEB-44A6-B1EA-1646EE3AD35D}" type="pres">
      <dgm:prSet presAssocID="{59E5C0B6-A2C6-402D-B171-22CBCB71C82C}" presName="imageaccent3" presStyleCnt="0"/>
      <dgm:spPr/>
    </dgm:pt>
    <dgm:pt modelId="{4A6947BB-0519-48C5-A923-2E21B12542CD}" type="pres">
      <dgm:prSet presAssocID="{59E5C0B6-A2C6-402D-B171-22CBCB71C82C}" presName="accentRepeatNode" presStyleLbl="solidAlignAcc1" presStyleIdx="5" presStyleCnt="6"/>
      <dgm:spPr/>
    </dgm:pt>
  </dgm:ptLst>
  <dgm:cxnLst>
    <dgm:cxn modelId="{D6B9624D-6D8C-4F05-866C-00B724B82A75}" type="presOf" srcId="{59E5C0B6-A2C6-402D-B171-22CBCB71C82C}" destId="{A53DE82F-77B7-457C-A5A7-6B014BE0EF6A}" srcOrd="0" destOrd="0" presId="urn:microsoft.com/office/officeart/2008/layout/HexagonCluster"/>
    <dgm:cxn modelId="{D3BA4E7A-5F12-44A7-AA71-86ACCDB2D0AE}" type="presOf" srcId="{2B873DBB-9A33-4B01-8BAB-1073356EAACD}" destId="{B3F3DD14-0257-42F9-8995-B511CFC7E33D}" srcOrd="0" destOrd="0" presId="urn:microsoft.com/office/officeart/2008/layout/HexagonCluster"/>
    <dgm:cxn modelId="{097DA002-C744-4B6D-9A3F-D7F1F6230E65}" type="presOf" srcId="{6EAE2F87-5923-4754-9E12-0DBC936016B1}" destId="{5FDBB695-F47B-4D33-BDE9-8E5C9878D34D}" srcOrd="0" destOrd="0" presId="urn:microsoft.com/office/officeart/2008/layout/HexagonCluster"/>
    <dgm:cxn modelId="{98FE8E9A-67AA-4B49-87B4-3104573F7B73}" srcId="{73A10C1F-D3DD-40CF-95DA-74DAB5311588}" destId="{70058D2C-544A-48B5-A499-EEE52E49A8B5}" srcOrd="2" destOrd="0" parTransId="{E033B9D9-AA46-466C-A1A6-2BCEFA14B727}" sibTransId="{59E5C0B6-A2C6-402D-B171-22CBCB71C82C}"/>
    <dgm:cxn modelId="{99CCB06D-1B47-46A0-93A2-687511018390}" srcId="{73A10C1F-D3DD-40CF-95DA-74DAB5311588}" destId="{875A3A1A-F0CC-42C8-A723-6C873F36711F}" srcOrd="1" destOrd="0" parTransId="{2C7D58D6-B1C8-4CB2-B96B-05C577D62493}" sibTransId="{6EAE2F87-5923-4754-9E12-0DBC936016B1}"/>
    <dgm:cxn modelId="{3EB4725C-4C5E-446A-8438-8F15056EE386}" type="presOf" srcId="{25DFCD75-C182-4624-9C3E-0BEA67F07ADD}" destId="{BBA5E848-12F7-4923-8FA9-283DE482B502}" srcOrd="0" destOrd="0" presId="urn:microsoft.com/office/officeart/2008/layout/HexagonCluster"/>
    <dgm:cxn modelId="{C08DD22C-59A8-4613-81AE-EFBDD455FEB5}" type="presOf" srcId="{70058D2C-544A-48B5-A499-EEE52E49A8B5}" destId="{783675C9-6CB4-4EE5-8DFB-D454127D4584}" srcOrd="0" destOrd="0" presId="urn:microsoft.com/office/officeart/2008/layout/HexagonCluster"/>
    <dgm:cxn modelId="{4EAEBAB1-B3EF-4F01-8FD7-E66636A91DA5}" type="presOf" srcId="{73A10C1F-D3DD-40CF-95DA-74DAB5311588}" destId="{673F18FD-B18C-49B2-AFD6-611EF05D44E1}" srcOrd="0" destOrd="0" presId="urn:microsoft.com/office/officeart/2008/layout/HexagonCluster"/>
    <dgm:cxn modelId="{7EBA843A-2CC5-45DD-BAB5-624A376FA57D}" type="presOf" srcId="{875A3A1A-F0CC-42C8-A723-6C873F36711F}" destId="{4F3831A8-7E15-4CEB-AB7D-F9E6079FB9AF}" srcOrd="0" destOrd="0" presId="urn:microsoft.com/office/officeart/2008/layout/HexagonCluster"/>
    <dgm:cxn modelId="{A1C1874D-1FE6-45D7-8A2C-E5C853A9DC81}" srcId="{73A10C1F-D3DD-40CF-95DA-74DAB5311588}" destId="{25DFCD75-C182-4624-9C3E-0BEA67F07ADD}" srcOrd="0" destOrd="0" parTransId="{1D9D6A79-6AE0-42D7-BB90-67BFA3EA96A3}" sibTransId="{2B873DBB-9A33-4B01-8BAB-1073356EAACD}"/>
    <dgm:cxn modelId="{ED2E60AA-80FC-4BAA-88CA-1B814897B757}" type="presParOf" srcId="{673F18FD-B18C-49B2-AFD6-611EF05D44E1}" destId="{31A8C232-B100-43CD-B676-A00B8586BD2F}" srcOrd="0" destOrd="0" presId="urn:microsoft.com/office/officeart/2008/layout/HexagonCluster"/>
    <dgm:cxn modelId="{DB9676D0-01BD-4D94-BCF0-DE9A0B283D9D}" type="presParOf" srcId="{31A8C232-B100-43CD-B676-A00B8586BD2F}" destId="{BBA5E848-12F7-4923-8FA9-283DE482B502}" srcOrd="0" destOrd="0" presId="urn:microsoft.com/office/officeart/2008/layout/HexagonCluster"/>
    <dgm:cxn modelId="{2BD98CA5-C0A1-4378-9B85-0460F493B188}" type="presParOf" srcId="{673F18FD-B18C-49B2-AFD6-611EF05D44E1}" destId="{20A4A3A2-1CAB-47CD-907F-1A2D7654B85D}" srcOrd="1" destOrd="0" presId="urn:microsoft.com/office/officeart/2008/layout/HexagonCluster"/>
    <dgm:cxn modelId="{94ADB642-AC04-48BE-B868-DC8DB19AD703}" type="presParOf" srcId="{20A4A3A2-1CAB-47CD-907F-1A2D7654B85D}" destId="{60D03727-FE6F-48DE-9AD9-164CC23C0379}" srcOrd="0" destOrd="0" presId="urn:microsoft.com/office/officeart/2008/layout/HexagonCluster"/>
    <dgm:cxn modelId="{9D72210F-130E-417F-8253-6CA596D055E2}" type="presParOf" srcId="{673F18FD-B18C-49B2-AFD6-611EF05D44E1}" destId="{0D4F73F4-E071-43FE-9229-E99275BE7E40}" srcOrd="2" destOrd="0" presId="urn:microsoft.com/office/officeart/2008/layout/HexagonCluster"/>
    <dgm:cxn modelId="{0246A2F9-738D-40AB-96CE-19C4A92CCFBB}" type="presParOf" srcId="{0D4F73F4-E071-43FE-9229-E99275BE7E40}" destId="{B3F3DD14-0257-42F9-8995-B511CFC7E33D}" srcOrd="0" destOrd="0" presId="urn:microsoft.com/office/officeart/2008/layout/HexagonCluster"/>
    <dgm:cxn modelId="{96B53F45-294A-4782-8ED1-188675547ECE}" type="presParOf" srcId="{673F18FD-B18C-49B2-AFD6-611EF05D44E1}" destId="{F3F57DC6-19B7-4CE1-9B67-5C816D121763}" srcOrd="3" destOrd="0" presId="urn:microsoft.com/office/officeart/2008/layout/HexagonCluster"/>
    <dgm:cxn modelId="{E733E1CE-35E6-4423-8601-DB9B25568B5F}" type="presParOf" srcId="{F3F57DC6-19B7-4CE1-9B67-5C816D121763}" destId="{903A327A-64B7-4879-9A06-7B59A3B65E7E}" srcOrd="0" destOrd="0" presId="urn:microsoft.com/office/officeart/2008/layout/HexagonCluster"/>
    <dgm:cxn modelId="{9A6F94B0-B966-4C39-A5DE-C9010219D0DC}" type="presParOf" srcId="{673F18FD-B18C-49B2-AFD6-611EF05D44E1}" destId="{88619F97-CEC9-4C5E-BE37-12B025866A2C}" srcOrd="4" destOrd="0" presId="urn:microsoft.com/office/officeart/2008/layout/HexagonCluster"/>
    <dgm:cxn modelId="{CE8022AC-11BE-4AC5-A0D1-86A0CF0DF229}" type="presParOf" srcId="{88619F97-CEC9-4C5E-BE37-12B025866A2C}" destId="{4F3831A8-7E15-4CEB-AB7D-F9E6079FB9AF}" srcOrd="0" destOrd="0" presId="urn:microsoft.com/office/officeart/2008/layout/HexagonCluster"/>
    <dgm:cxn modelId="{7A165300-C670-45C7-9645-C0804FB735B7}" type="presParOf" srcId="{673F18FD-B18C-49B2-AFD6-611EF05D44E1}" destId="{798E448F-7B10-4CC8-A081-B26BB1462148}" srcOrd="5" destOrd="0" presId="urn:microsoft.com/office/officeart/2008/layout/HexagonCluster"/>
    <dgm:cxn modelId="{636956EE-ABBC-45A5-9CF9-C6D8B0773E45}" type="presParOf" srcId="{798E448F-7B10-4CC8-A081-B26BB1462148}" destId="{9A02AA1A-FF84-4C8D-9506-DFE13392EEE6}" srcOrd="0" destOrd="0" presId="urn:microsoft.com/office/officeart/2008/layout/HexagonCluster"/>
    <dgm:cxn modelId="{FF242FF6-BF33-4FC0-9E69-0E7277262A66}" type="presParOf" srcId="{673F18FD-B18C-49B2-AFD6-611EF05D44E1}" destId="{360E50AD-DFA8-48E3-BFC5-E7C31D23B95C}" srcOrd="6" destOrd="0" presId="urn:microsoft.com/office/officeart/2008/layout/HexagonCluster"/>
    <dgm:cxn modelId="{375FD01F-E424-4F99-9D73-316B53E8FDF7}" type="presParOf" srcId="{360E50AD-DFA8-48E3-BFC5-E7C31D23B95C}" destId="{5FDBB695-F47B-4D33-BDE9-8E5C9878D34D}" srcOrd="0" destOrd="0" presId="urn:microsoft.com/office/officeart/2008/layout/HexagonCluster"/>
    <dgm:cxn modelId="{FDC4DCFD-3307-43DD-87EF-E3E4A68B18C1}" type="presParOf" srcId="{673F18FD-B18C-49B2-AFD6-611EF05D44E1}" destId="{5FD9E91D-E7AD-4554-B69F-4EB92937B23F}" srcOrd="7" destOrd="0" presId="urn:microsoft.com/office/officeart/2008/layout/HexagonCluster"/>
    <dgm:cxn modelId="{88A14640-0D52-4CE3-9E38-C444005D33DF}" type="presParOf" srcId="{5FD9E91D-E7AD-4554-B69F-4EB92937B23F}" destId="{3E87B4B3-9569-4ABD-A526-6E288D7A7C4F}" srcOrd="0" destOrd="0" presId="urn:microsoft.com/office/officeart/2008/layout/HexagonCluster"/>
    <dgm:cxn modelId="{C4B93B09-A7A9-4E18-B378-248A7F70C6B6}" type="presParOf" srcId="{673F18FD-B18C-49B2-AFD6-611EF05D44E1}" destId="{E6EFF21B-760E-4B77-9BA6-F3C2BA007B6C}" srcOrd="8" destOrd="0" presId="urn:microsoft.com/office/officeart/2008/layout/HexagonCluster"/>
    <dgm:cxn modelId="{31B003B7-2A49-4445-B01B-92CFAFFF00D4}" type="presParOf" srcId="{E6EFF21B-760E-4B77-9BA6-F3C2BA007B6C}" destId="{783675C9-6CB4-4EE5-8DFB-D454127D4584}" srcOrd="0" destOrd="0" presId="urn:microsoft.com/office/officeart/2008/layout/HexagonCluster"/>
    <dgm:cxn modelId="{66EC2B50-0B0B-401C-83DD-31EF2B800D10}" type="presParOf" srcId="{673F18FD-B18C-49B2-AFD6-611EF05D44E1}" destId="{5272F850-F904-476B-87DE-A8C1B8E8357C}" srcOrd="9" destOrd="0" presId="urn:microsoft.com/office/officeart/2008/layout/HexagonCluster"/>
    <dgm:cxn modelId="{6702CFBD-9321-476B-B9F8-E44AB8693DE7}" type="presParOf" srcId="{5272F850-F904-476B-87DE-A8C1B8E8357C}" destId="{2A754380-4781-427B-8540-F3373F70B2B5}" srcOrd="0" destOrd="0" presId="urn:microsoft.com/office/officeart/2008/layout/HexagonCluster"/>
    <dgm:cxn modelId="{69C5C222-8708-4863-9A3F-EE62BDFCE0A7}" type="presParOf" srcId="{673F18FD-B18C-49B2-AFD6-611EF05D44E1}" destId="{A67CFADA-2D48-4AA7-BC1B-628452E11D40}" srcOrd="10" destOrd="0" presId="urn:microsoft.com/office/officeart/2008/layout/HexagonCluster"/>
    <dgm:cxn modelId="{B0D81663-D832-4C6C-B056-68E099452C0A}" type="presParOf" srcId="{A67CFADA-2D48-4AA7-BC1B-628452E11D40}" destId="{A53DE82F-77B7-457C-A5A7-6B014BE0EF6A}" srcOrd="0" destOrd="0" presId="urn:microsoft.com/office/officeart/2008/layout/HexagonCluster"/>
    <dgm:cxn modelId="{5ECDB7EC-6A90-4FF2-B89A-FDE0DF12016D}" type="presParOf" srcId="{673F18FD-B18C-49B2-AFD6-611EF05D44E1}" destId="{63F22736-BAEB-44A6-B1EA-1646EE3AD35D}" srcOrd="11" destOrd="0" presId="urn:microsoft.com/office/officeart/2008/layout/HexagonCluster"/>
    <dgm:cxn modelId="{700FDD88-BD8A-456C-9218-87ABC90E6CF9}" type="presParOf" srcId="{63F22736-BAEB-44A6-B1EA-1646EE3AD35D}" destId="{4A6947BB-0519-48C5-A923-2E21B12542C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353703-4A76-4524-826F-53B44D6D2A10}" type="doc">
      <dgm:prSet loTypeId="urn:microsoft.com/office/officeart/2005/8/layout/venn1" loCatId="relationship" qsTypeId="urn:microsoft.com/office/officeart/2005/8/quickstyle/simple1" qsCatId="simple" csTypeId="urn:microsoft.com/office/officeart/2005/8/colors/accent2_3" csCatId="accent2" phldr="1"/>
      <dgm:spPr/>
    </dgm:pt>
    <dgm:pt modelId="{1C6C202E-79D9-4DB2-AD39-004A59A1D649}">
      <dgm:prSet phldrT="[Text]"/>
      <dgm:spPr/>
      <dgm:t>
        <a:bodyPr/>
        <a:lstStyle/>
        <a:p>
          <a:r>
            <a:rPr lang="en-US" b="1" dirty="0" smtClean="0"/>
            <a:t>Learners</a:t>
          </a:r>
          <a:endParaRPr lang="en-US" b="1" dirty="0"/>
        </a:p>
      </dgm:t>
    </dgm:pt>
    <dgm:pt modelId="{5251CED3-7798-493B-901D-A4DBC50D55C5}" type="parTrans" cxnId="{B7CF355C-A239-4814-96C3-89961ECF4A69}">
      <dgm:prSet/>
      <dgm:spPr/>
      <dgm:t>
        <a:bodyPr/>
        <a:lstStyle/>
        <a:p>
          <a:endParaRPr lang="en-US"/>
        </a:p>
      </dgm:t>
    </dgm:pt>
    <dgm:pt modelId="{FED465C4-F26B-4732-9463-66C65799D9DB}" type="sibTrans" cxnId="{B7CF355C-A239-4814-96C3-89961ECF4A69}">
      <dgm:prSet/>
      <dgm:spPr/>
      <dgm:t>
        <a:bodyPr/>
        <a:lstStyle/>
        <a:p>
          <a:endParaRPr lang="en-US"/>
        </a:p>
      </dgm:t>
    </dgm:pt>
    <dgm:pt modelId="{19E6B23A-2F81-4BFB-99AB-4B212D2131F0}">
      <dgm:prSet phldrT="[Text]"/>
      <dgm:spPr>
        <a:solidFill>
          <a:schemeClr val="accent1">
            <a:lumMod val="75000"/>
            <a:alpha val="50000"/>
          </a:schemeClr>
        </a:solidFill>
      </dgm:spPr>
      <dgm:t>
        <a:bodyPr/>
        <a:lstStyle/>
        <a:p>
          <a:r>
            <a:rPr lang="en-US" b="1" dirty="0" smtClean="0"/>
            <a:t>Other Communities</a:t>
          </a:r>
          <a:endParaRPr lang="en-US" b="1" dirty="0"/>
        </a:p>
      </dgm:t>
    </dgm:pt>
    <dgm:pt modelId="{223F0DBD-4238-41A6-A69D-6C1D6DBF226F}" type="parTrans" cxnId="{B36BD96D-1CE6-4B84-92DD-230C84DF9D71}">
      <dgm:prSet/>
      <dgm:spPr/>
      <dgm:t>
        <a:bodyPr/>
        <a:lstStyle/>
        <a:p>
          <a:endParaRPr lang="en-US"/>
        </a:p>
      </dgm:t>
    </dgm:pt>
    <dgm:pt modelId="{AF5C9CE9-9E17-45D3-8163-B20B8F0E84CF}" type="sibTrans" cxnId="{B36BD96D-1CE6-4B84-92DD-230C84DF9D71}">
      <dgm:prSet/>
      <dgm:spPr/>
      <dgm:t>
        <a:bodyPr/>
        <a:lstStyle/>
        <a:p>
          <a:endParaRPr lang="en-US"/>
        </a:p>
      </dgm:t>
    </dgm:pt>
    <dgm:pt modelId="{91D16B00-AC3A-4358-94DA-48D7890711E0}">
      <dgm:prSet phldrT="[Text]"/>
      <dgm:spPr/>
      <dgm:t>
        <a:bodyPr/>
        <a:lstStyle/>
        <a:p>
          <a:r>
            <a:rPr lang="en-US" b="1" dirty="0" smtClean="0"/>
            <a:t>Institutions</a:t>
          </a:r>
          <a:endParaRPr lang="en-US" b="1" dirty="0"/>
        </a:p>
      </dgm:t>
    </dgm:pt>
    <dgm:pt modelId="{FA138518-3D87-4DCA-9791-8B94C41269E3}" type="parTrans" cxnId="{1407E93A-1E07-407A-869B-06D0FE04AE95}">
      <dgm:prSet/>
      <dgm:spPr/>
      <dgm:t>
        <a:bodyPr/>
        <a:lstStyle/>
        <a:p>
          <a:endParaRPr lang="en-US"/>
        </a:p>
      </dgm:t>
    </dgm:pt>
    <dgm:pt modelId="{FBA1BF58-1E07-4F3C-987F-AF71738E7F77}" type="sibTrans" cxnId="{1407E93A-1E07-407A-869B-06D0FE04AE95}">
      <dgm:prSet/>
      <dgm:spPr/>
      <dgm:t>
        <a:bodyPr/>
        <a:lstStyle/>
        <a:p>
          <a:endParaRPr lang="en-US"/>
        </a:p>
      </dgm:t>
    </dgm:pt>
    <dgm:pt modelId="{EB41AF4C-41B1-4C54-9E4F-DD27F7FC800D}" type="pres">
      <dgm:prSet presAssocID="{56353703-4A76-4524-826F-53B44D6D2A10}" presName="compositeShape" presStyleCnt="0">
        <dgm:presLayoutVars>
          <dgm:chMax val="7"/>
          <dgm:dir/>
          <dgm:resizeHandles val="exact"/>
        </dgm:presLayoutVars>
      </dgm:prSet>
      <dgm:spPr/>
    </dgm:pt>
    <dgm:pt modelId="{A26CBFF2-1D6A-4FC7-B7C5-0423030D8E99}" type="pres">
      <dgm:prSet presAssocID="{1C6C202E-79D9-4DB2-AD39-004A59A1D649}" presName="circ1" presStyleLbl="vennNode1" presStyleIdx="0" presStyleCnt="3"/>
      <dgm:spPr/>
      <dgm:t>
        <a:bodyPr/>
        <a:lstStyle/>
        <a:p>
          <a:endParaRPr lang="en-US"/>
        </a:p>
      </dgm:t>
    </dgm:pt>
    <dgm:pt modelId="{262F580C-1CFC-4AB5-819C-E3D4DEB307D6}" type="pres">
      <dgm:prSet presAssocID="{1C6C202E-79D9-4DB2-AD39-004A59A1D64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FEA419-58AE-4953-8AB0-E2FDAEBE683B}" type="pres">
      <dgm:prSet presAssocID="{19E6B23A-2F81-4BFB-99AB-4B212D2131F0}" presName="circ2" presStyleLbl="vennNode1" presStyleIdx="1" presStyleCnt="3"/>
      <dgm:spPr/>
      <dgm:t>
        <a:bodyPr/>
        <a:lstStyle/>
        <a:p>
          <a:endParaRPr lang="en-US"/>
        </a:p>
      </dgm:t>
    </dgm:pt>
    <dgm:pt modelId="{2A940CCE-01B8-47DC-A0A8-23AD2A0BD079}" type="pres">
      <dgm:prSet presAssocID="{19E6B23A-2F81-4BFB-99AB-4B212D2131F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935D68-8C51-43CD-A69A-AB17F90EDC94}" type="pres">
      <dgm:prSet presAssocID="{91D16B00-AC3A-4358-94DA-48D7890711E0}" presName="circ3" presStyleLbl="vennNode1" presStyleIdx="2" presStyleCnt="3"/>
      <dgm:spPr/>
      <dgm:t>
        <a:bodyPr/>
        <a:lstStyle/>
        <a:p>
          <a:endParaRPr lang="en-US"/>
        </a:p>
      </dgm:t>
    </dgm:pt>
    <dgm:pt modelId="{9F9C79B2-E905-4CDF-BEB6-DEE85A9144DA}" type="pres">
      <dgm:prSet presAssocID="{91D16B00-AC3A-4358-94DA-48D7890711E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6BD96D-1CE6-4B84-92DD-230C84DF9D71}" srcId="{56353703-4A76-4524-826F-53B44D6D2A10}" destId="{19E6B23A-2F81-4BFB-99AB-4B212D2131F0}" srcOrd="1" destOrd="0" parTransId="{223F0DBD-4238-41A6-A69D-6C1D6DBF226F}" sibTransId="{AF5C9CE9-9E17-45D3-8163-B20B8F0E84CF}"/>
    <dgm:cxn modelId="{54F6F16D-1277-4543-841B-DA213831FA3C}" type="presOf" srcId="{19E6B23A-2F81-4BFB-99AB-4B212D2131F0}" destId="{2A940CCE-01B8-47DC-A0A8-23AD2A0BD079}" srcOrd="1" destOrd="0" presId="urn:microsoft.com/office/officeart/2005/8/layout/venn1"/>
    <dgm:cxn modelId="{26780E1F-0A10-48DB-8CD6-FCFC50A259D7}" type="presOf" srcId="{1C6C202E-79D9-4DB2-AD39-004A59A1D649}" destId="{A26CBFF2-1D6A-4FC7-B7C5-0423030D8E99}" srcOrd="0" destOrd="0" presId="urn:microsoft.com/office/officeart/2005/8/layout/venn1"/>
    <dgm:cxn modelId="{CD0D7726-AAA8-43A4-935D-AB1EC07A7559}" type="presOf" srcId="{19E6B23A-2F81-4BFB-99AB-4B212D2131F0}" destId="{B3FEA419-58AE-4953-8AB0-E2FDAEBE683B}" srcOrd="0" destOrd="0" presId="urn:microsoft.com/office/officeart/2005/8/layout/venn1"/>
    <dgm:cxn modelId="{4FF4C7AF-1CCB-41E0-B083-5F5BBA5097D5}" type="presOf" srcId="{91D16B00-AC3A-4358-94DA-48D7890711E0}" destId="{0B935D68-8C51-43CD-A69A-AB17F90EDC94}" srcOrd="0" destOrd="0" presId="urn:microsoft.com/office/officeart/2005/8/layout/venn1"/>
    <dgm:cxn modelId="{1407E93A-1E07-407A-869B-06D0FE04AE95}" srcId="{56353703-4A76-4524-826F-53B44D6D2A10}" destId="{91D16B00-AC3A-4358-94DA-48D7890711E0}" srcOrd="2" destOrd="0" parTransId="{FA138518-3D87-4DCA-9791-8B94C41269E3}" sibTransId="{FBA1BF58-1E07-4F3C-987F-AF71738E7F77}"/>
    <dgm:cxn modelId="{B7CF355C-A239-4814-96C3-89961ECF4A69}" srcId="{56353703-4A76-4524-826F-53B44D6D2A10}" destId="{1C6C202E-79D9-4DB2-AD39-004A59A1D649}" srcOrd="0" destOrd="0" parTransId="{5251CED3-7798-493B-901D-A4DBC50D55C5}" sibTransId="{FED465C4-F26B-4732-9463-66C65799D9DB}"/>
    <dgm:cxn modelId="{26D14DA3-8B77-4953-A475-F4DAE8841F87}" type="presOf" srcId="{91D16B00-AC3A-4358-94DA-48D7890711E0}" destId="{9F9C79B2-E905-4CDF-BEB6-DEE85A9144DA}" srcOrd="1" destOrd="0" presId="urn:microsoft.com/office/officeart/2005/8/layout/venn1"/>
    <dgm:cxn modelId="{1E808822-94B2-49D3-BE8A-851CD1446EC0}" type="presOf" srcId="{56353703-4A76-4524-826F-53B44D6D2A10}" destId="{EB41AF4C-41B1-4C54-9E4F-DD27F7FC800D}" srcOrd="0" destOrd="0" presId="urn:microsoft.com/office/officeart/2005/8/layout/venn1"/>
    <dgm:cxn modelId="{4CB392D4-09E9-411B-95C0-44C3AB536EB8}" type="presOf" srcId="{1C6C202E-79D9-4DB2-AD39-004A59A1D649}" destId="{262F580C-1CFC-4AB5-819C-E3D4DEB307D6}" srcOrd="1" destOrd="0" presId="urn:microsoft.com/office/officeart/2005/8/layout/venn1"/>
    <dgm:cxn modelId="{57FF4249-0A5A-4BC4-8DD6-42FB683B6ACE}" type="presParOf" srcId="{EB41AF4C-41B1-4C54-9E4F-DD27F7FC800D}" destId="{A26CBFF2-1D6A-4FC7-B7C5-0423030D8E99}" srcOrd="0" destOrd="0" presId="urn:microsoft.com/office/officeart/2005/8/layout/venn1"/>
    <dgm:cxn modelId="{CBEBD31C-2648-41A7-8D48-85621F1B5FC6}" type="presParOf" srcId="{EB41AF4C-41B1-4C54-9E4F-DD27F7FC800D}" destId="{262F580C-1CFC-4AB5-819C-E3D4DEB307D6}" srcOrd="1" destOrd="0" presId="urn:microsoft.com/office/officeart/2005/8/layout/venn1"/>
    <dgm:cxn modelId="{B616B9C5-0292-49BE-A22C-BA6078B5FF21}" type="presParOf" srcId="{EB41AF4C-41B1-4C54-9E4F-DD27F7FC800D}" destId="{B3FEA419-58AE-4953-8AB0-E2FDAEBE683B}" srcOrd="2" destOrd="0" presId="urn:microsoft.com/office/officeart/2005/8/layout/venn1"/>
    <dgm:cxn modelId="{FDBE7E2E-58AB-4264-A1CF-D0F2499D7C19}" type="presParOf" srcId="{EB41AF4C-41B1-4C54-9E4F-DD27F7FC800D}" destId="{2A940CCE-01B8-47DC-A0A8-23AD2A0BD079}" srcOrd="3" destOrd="0" presId="urn:microsoft.com/office/officeart/2005/8/layout/venn1"/>
    <dgm:cxn modelId="{F143D083-6F36-4CEE-8C34-42D456D7A2AE}" type="presParOf" srcId="{EB41AF4C-41B1-4C54-9E4F-DD27F7FC800D}" destId="{0B935D68-8C51-43CD-A69A-AB17F90EDC94}" srcOrd="4" destOrd="0" presId="urn:microsoft.com/office/officeart/2005/8/layout/venn1"/>
    <dgm:cxn modelId="{7EF41928-07E1-4071-9044-CB4D9A8641D2}" type="presParOf" srcId="{EB41AF4C-41B1-4C54-9E4F-DD27F7FC800D}" destId="{9F9C79B2-E905-4CDF-BEB6-DEE85A9144D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48C064-6F54-405D-BF0F-4E7720BAB1C2}" type="doc">
      <dgm:prSet loTypeId="urn:microsoft.com/office/officeart/2005/8/layout/hProcess7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B42502B-6D8A-4106-8AE9-6629D31EB05E}">
      <dgm:prSet phldrT="[Text]"/>
      <dgm:spPr/>
      <dgm:t>
        <a:bodyPr/>
        <a:lstStyle/>
        <a:p>
          <a:r>
            <a:rPr lang="en-US" dirty="0" smtClean="0"/>
            <a:t>staff</a:t>
          </a:r>
          <a:endParaRPr lang="en-US" dirty="0"/>
        </a:p>
      </dgm:t>
    </dgm:pt>
    <dgm:pt modelId="{A8290F9B-C6CA-4C11-BF26-ED30CC8429C6}" type="parTrans" cxnId="{AACC63B9-609C-415E-8362-795B3FB3B9F5}">
      <dgm:prSet/>
      <dgm:spPr/>
      <dgm:t>
        <a:bodyPr/>
        <a:lstStyle/>
        <a:p>
          <a:endParaRPr lang="en-US"/>
        </a:p>
      </dgm:t>
    </dgm:pt>
    <dgm:pt modelId="{3250C107-47B6-4E38-9AFB-34999D02916A}" type="sibTrans" cxnId="{AACC63B9-609C-415E-8362-795B3FB3B9F5}">
      <dgm:prSet/>
      <dgm:spPr/>
      <dgm:t>
        <a:bodyPr/>
        <a:lstStyle/>
        <a:p>
          <a:endParaRPr lang="en-US"/>
        </a:p>
      </dgm:t>
    </dgm:pt>
    <dgm:pt modelId="{3AE0C27A-767C-4096-A74F-B1A5076A7F77}">
      <dgm:prSet phldrT="[Text]"/>
      <dgm:spPr/>
      <dgm:t>
        <a:bodyPr/>
        <a:lstStyle/>
        <a:p>
          <a:r>
            <a:rPr lang="en-US" dirty="0" smtClean="0"/>
            <a:t>Increase First Nation instructors and staff</a:t>
          </a:r>
          <a:endParaRPr lang="en-US" dirty="0"/>
        </a:p>
      </dgm:t>
    </dgm:pt>
    <dgm:pt modelId="{6C850063-18B6-424A-9DCB-68D17BADA5FA}" type="parTrans" cxnId="{1853584F-C7A9-4B95-80F9-4DCD978C70D9}">
      <dgm:prSet/>
      <dgm:spPr/>
      <dgm:t>
        <a:bodyPr/>
        <a:lstStyle/>
        <a:p>
          <a:endParaRPr lang="en-US"/>
        </a:p>
      </dgm:t>
    </dgm:pt>
    <dgm:pt modelId="{576793EC-DE95-4C25-AAB4-011833A1F4D0}" type="sibTrans" cxnId="{1853584F-C7A9-4B95-80F9-4DCD978C70D9}">
      <dgm:prSet/>
      <dgm:spPr/>
      <dgm:t>
        <a:bodyPr/>
        <a:lstStyle/>
        <a:p>
          <a:endParaRPr lang="en-US"/>
        </a:p>
      </dgm:t>
    </dgm:pt>
    <dgm:pt modelId="{69463384-861A-4CBF-86FB-B4501DA3784C}">
      <dgm:prSet phldrT="[Text]"/>
      <dgm:spPr/>
      <dgm:t>
        <a:bodyPr/>
        <a:lstStyle/>
        <a:p>
          <a:r>
            <a:rPr lang="en-US" dirty="0" smtClean="0"/>
            <a:t>programs</a:t>
          </a:r>
          <a:endParaRPr lang="en-US" dirty="0"/>
        </a:p>
      </dgm:t>
    </dgm:pt>
    <dgm:pt modelId="{3E0FA554-DABB-4E57-99AC-AB7AB0B652D3}" type="parTrans" cxnId="{BE3A0B71-8EC3-4EA4-815D-AB8C3EAE3046}">
      <dgm:prSet/>
      <dgm:spPr/>
      <dgm:t>
        <a:bodyPr/>
        <a:lstStyle/>
        <a:p>
          <a:endParaRPr lang="en-US"/>
        </a:p>
      </dgm:t>
    </dgm:pt>
    <dgm:pt modelId="{FF29F708-695A-428B-9606-638C89303AD2}" type="sibTrans" cxnId="{BE3A0B71-8EC3-4EA4-815D-AB8C3EAE3046}">
      <dgm:prSet/>
      <dgm:spPr/>
      <dgm:t>
        <a:bodyPr/>
        <a:lstStyle/>
        <a:p>
          <a:endParaRPr lang="en-US"/>
        </a:p>
      </dgm:t>
    </dgm:pt>
    <dgm:pt modelId="{314C0A97-DCCC-44DF-982C-F8AE84B518E2}">
      <dgm:prSet phldrT="[Text]"/>
      <dgm:spPr/>
      <dgm:t>
        <a:bodyPr/>
        <a:lstStyle/>
        <a:p>
          <a:r>
            <a:rPr lang="en-US" dirty="0" smtClean="0"/>
            <a:t>Provide First Nation courses and programs</a:t>
          </a:r>
          <a:endParaRPr lang="en-US" dirty="0"/>
        </a:p>
      </dgm:t>
    </dgm:pt>
    <dgm:pt modelId="{50E23A9B-F68D-41DA-8F16-8F0EB569CE98}" type="parTrans" cxnId="{903D25A9-CEED-4B07-9327-D643FE668C63}">
      <dgm:prSet/>
      <dgm:spPr/>
      <dgm:t>
        <a:bodyPr/>
        <a:lstStyle/>
        <a:p>
          <a:endParaRPr lang="en-US"/>
        </a:p>
      </dgm:t>
    </dgm:pt>
    <dgm:pt modelId="{89263135-7DCD-4FE9-B9F9-2E9C95522EF9}" type="sibTrans" cxnId="{903D25A9-CEED-4B07-9327-D643FE668C63}">
      <dgm:prSet/>
      <dgm:spPr/>
      <dgm:t>
        <a:bodyPr/>
        <a:lstStyle/>
        <a:p>
          <a:endParaRPr lang="en-US"/>
        </a:p>
      </dgm:t>
    </dgm:pt>
    <dgm:pt modelId="{560E1F42-C3FF-4D1D-96FF-60C4252DE087}">
      <dgm:prSet phldrT="[Text]"/>
      <dgm:spPr/>
      <dgm:t>
        <a:bodyPr/>
        <a:lstStyle/>
        <a:p>
          <a:r>
            <a:rPr lang="en-US" dirty="0" smtClean="0"/>
            <a:t>options</a:t>
          </a:r>
          <a:endParaRPr lang="en-US" dirty="0"/>
        </a:p>
      </dgm:t>
    </dgm:pt>
    <dgm:pt modelId="{5D019953-D1F7-4382-8C39-80E32B2F0D73}" type="parTrans" cxnId="{400627B8-DF07-494A-9C69-0AB0CB3EA078}">
      <dgm:prSet/>
      <dgm:spPr/>
      <dgm:t>
        <a:bodyPr/>
        <a:lstStyle/>
        <a:p>
          <a:endParaRPr lang="en-US"/>
        </a:p>
      </dgm:t>
    </dgm:pt>
    <dgm:pt modelId="{A6DB3E9C-DB8E-4D6F-905D-77DC55882D01}" type="sibTrans" cxnId="{400627B8-DF07-494A-9C69-0AB0CB3EA078}">
      <dgm:prSet/>
      <dgm:spPr/>
      <dgm:t>
        <a:bodyPr/>
        <a:lstStyle/>
        <a:p>
          <a:endParaRPr lang="en-US"/>
        </a:p>
      </dgm:t>
    </dgm:pt>
    <dgm:pt modelId="{A2C6B483-CC87-4250-B866-E5E8BDDF817E}">
      <dgm:prSet phldrT="[Text]"/>
      <dgm:spPr/>
      <dgm:t>
        <a:bodyPr/>
        <a:lstStyle/>
        <a:p>
          <a:r>
            <a:rPr lang="en-US" dirty="0" smtClean="0"/>
            <a:t>Provide remote learning options</a:t>
          </a:r>
          <a:endParaRPr lang="en-US" dirty="0"/>
        </a:p>
      </dgm:t>
    </dgm:pt>
    <dgm:pt modelId="{52D27960-CDAA-4FB2-A03C-B9DB2BD555FF}" type="parTrans" cxnId="{1D276A1C-7737-4A05-AC55-27B17882D95B}">
      <dgm:prSet/>
      <dgm:spPr/>
      <dgm:t>
        <a:bodyPr/>
        <a:lstStyle/>
        <a:p>
          <a:endParaRPr lang="en-US"/>
        </a:p>
      </dgm:t>
    </dgm:pt>
    <dgm:pt modelId="{24EBD543-093E-46A5-8D34-967E14DD76D0}" type="sibTrans" cxnId="{1D276A1C-7737-4A05-AC55-27B17882D95B}">
      <dgm:prSet/>
      <dgm:spPr/>
      <dgm:t>
        <a:bodyPr/>
        <a:lstStyle/>
        <a:p>
          <a:endParaRPr lang="en-US"/>
        </a:p>
      </dgm:t>
    </dgm:pt>
    <dgm:pt modelId="{725B473D-2ECF-4EFB-B840-1F1956B79B86}">
      <dgm:prSet/>
      <dgm:spPr/>
      <dgm:t>
        <a:bodyPr/>
        <a:lstStyle/>
        <a:p>
          <a:r>
            <a:rPr lang="en-US" dirty="0" smtClean="0"/>
            <a:t>tuition</a:t>
          </a:r>
          <a:endParaRPr lang="en-US" dirty="0"/>
        </a:p>
      </dgm:t>
    </dgm:pt>
    <dgm:pt modelId="{05202279-14E3-4AFB-A14E-F0D1E320D12A}" type="parTrans" cxnId="{DB4680C4-BDBF-4799-AE1F-CA41B2ADAD9E}">
      <dgm:prSet/>
      <dgm:spPr/>
      <dgm:t>
        <a:bodyPr/>
        <a:lstStyle/>
        <a:p>
          <a:endParaRPr lang="en-US"/>
        </a:p>
      </dgm:t>
    </dgm:pt>
    <dgm:pt modelId="{10FC8E38-4CCB-43F1-81D6-4D53DEE7684E}" type="sibTrans" cxnId="{DB4680C4-BDBF-4799-AE1F-CA41B2ADAD9E}">
      <dgm:prSet/>
      <dgm:spPr/>
      <dgm:t>
        <a:bodyPr/>
        <a:lstStyle/>
        <a:p>
          <a:endParaRPr lang="en-US"/>
        </a:p>
      </dgm:t>
    </dgm:pt>
    <dgm:pt modelId="{941CF8C7-EBAB-4B30-A4FF-266CF90B6C87}" type="pres">
      <dgm:prSet presAssocID="{0248C064-6F54-405D-BF0F-4E7720BAB1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FE1910-86DF-4B14-80D2-720FD690A8FE}" type="pres">
      <dgm:prSet presAssocID="{2B42502B-6D8A-4106-8AE9-6629D31EB05E}" presName="compositeNode" presStyleCnt="0">
        <dgm:presLayoutVars>
          <dgm:bulletEnabled val="1"/>
        </dgm:presLayoutVars>
      </dgm:prSet>
      <dgm:spPr/>
    </dgm:pt>
    <dgm:pt modelId="{37646934-3320-4B30-B933-F3310615BB20}" type="pres">
      <dgm:prSet presAssocID="{2B42502B-6D8A-4106-8AE9-6629D31EB05E}" presName="bgRect" presStyleLbl="node1" presStyleIdx="0" presStyleCnt="4"/>
      <dgm:spPr/>
      <dgm:t>
        <a:bodyPr/>
        <a:lstStyle/>
        <a:p>
          <a:endParaRPr lang="en-US"/>
        </a:p>
      </dgm:t>
    </dgm:pt>
    <dgm:pt modelId="{9FE74497-FBE8-454B-A20E-2AB6D26F116D}" type="pres">
      <dgm:prSet presAssocID="{2B42502B-6D8A-4106-8AE9-6629D31EB05E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FB5CE7-FD11-468E-890B-2BFC4338B6D5}" type="pres">
      <dgm:prSet presAssocID="{2B42502B-6D8A-4106-8AE9-6629D31EB05E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0373B4-3646-400E-A310-F4AC216A805D}" type="pres">
      <dgm:prSet presAssocID="{3250C107-47B6-4E38-9AFB-34999D02916A}" presName="hSp" presStyleCnt="0"/>
      <dgm:spPr/>
    </dgm:pt>
    <dgm:pt modelId="{182ECE75-F535-43A9-96EC-083026575AB1}" type="pres">
      <dgm:prSet presAssocID="{3250C107-47B6-4E38-9AFB-34999D02916A}" presName="vProcSp" presStyleCnt="0"/>
      <dgm:spPr/>
    </dgm:pt>
    <dgm:pt modelId="{1AB18AD6-DA95-4365-B5C9-CAAE5A2E44FC}" type="pres">
      <dgm:prSet presAssocID="{3250C107-47B6-4E38-9AFB-34999D02916A}" presName="vSp1" presStyleCnt="0"/>
      <dgm:spPr/>
    </dgm:pt>
    <dgm:pt modelId="{896AB596-C040-4EE6-99D2-322D2D9B9798}" type="pres">
      <dgm:prSet presAssocID="{3250C107-47B6-4E38-9AFB-34999D02916A}" presName="simulatedConn" presStyleLbl="solidFgAcc1" presStyleIdx="0" presStyleCnt="3"/>
      <dgm:spPr/>
    </dgm:pt>
    <dgm:pt modelId="{0A651918-56CA-4EB1-A60A-BAD64A9E81DB}" type="pres">
      <dgm:prSet presAssocID="{3250C107-47B6-4E38-9AFB-34999D02916A}" presName="vSp2" presStyleCnt="0"/>
      <dgm:spPr/>
    </dgm:pt>
    <dgm:pt modelId="{D2399F92-D0C3-40F4-B7F0-26EECDD722C5}" type="pres">
      <dgm:prSet presAssocID="{3250C107-47B6-4E38-9AFB-34999D02916A}" presName="sibTrans" presStyleCnt="0"/>
      <dgm:spPr/>
    </dgm:pt>
    <dgm:pt modelId="{3DDC3DCA-C443-4B05-A24C-423B9ADD1571}" type="pres">
      <dgm:prSet presAssocID="{69463384-861A-4CBF-86FB-B4501DA3784C}" presName="compositeNode" presStyleCnt="0">
        <dgm:presLayoutVars>
          <dgm:bulletEnabled val="1"/>
        </dgm:presLayoutVars>
      </dgm:prSet>
      <dgm:spPr/>
    </dgm:pt>
    <dgm:pt modelId="{B5BCA490-BF7E-42BE-97F2-E70C9B56AAB2}" type="pres">
      <dgm:prSet presAssocID="{69463384-861A-4CBF-86FB-B4501DA3784C}" presName="bgRect" presStyleLbl="node1" presStyleIdx="1" presStyleCnt="4"/>
      <dgm:spPr/>
      <dgm:t>
        <a:bodyPr/>
        <a:lstStyle/>
        <a:p>
          <a:endParaRPr lang="en-US"/>
        </a:p>
      </dgm:t>
    </dgm:pt>
    <dgm:pt modelId="{F7618E02-E4ED-45F4-BF24-2B2031B9ED1C}" type="pres">
      <dgm:prSet presAssocID="{69463384-861A-4CBF-86FB-B4501DA3784C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85F637-AB1E-4B31-9CCE-A02378A6F0C7}" type="pres">
      <dgm:prSet presAssocID="{69463384-861A-4CBF-86FB-B4501DA3784C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178ACE-7E6C-4BED-AAAE-2DC974BED2F8}" type="pres">
      <dgm:prSet presAssocID="{FF29F708-695A-428B-9606-638C89303AD2}" presName="hSp" presStyleCnt="0"/>
      <dgm:spPr/>
    </dgm:pt>
    <dgm:pt modelId="{2BEC3EED-62EC-425E-A42D-F357AFFC83EA}" type="pres">
      <dgm:prSet presAssocID="{FF29F708-695A-428B-9606-638C89303AD2}" presName="vProcSp" presStyleCnt="0"/>
      <dgm:spPr/>
    </dgm:pt>
    <dgm:pt modelId="{45801142-3B5B-4958-A470-F9C4F611F444}" type="pres">
      <dgm:prSet presAssocID="{FF29F708-695A-428B-9606-638C89303AD2}" presName="vSp1" presStyleCnt="0"/>
      <dgm:spPr/>
    </dgm:pt>
    <dgm:pt modelId="{414F7C4F-5C3D-4D43-B161-AEB8364692FC}" type="pres">
      <dgm:prSet presAssocID="{FF29F708-695A-428B-9606-638C89303AD2}" presName="simulatedConn" presStyleLbl="solidFgAcc1" presStyleIdx="1" presStyleCnt="3"/>
      <dgm:spPr/>
    </dgm:pt>
    <dgm:pt modelId="{BE23E5FE-687B-46E3-A031-490D488F5A30}" type="pres">
      <dgm:prSet presAssocID="{FF29F708-695A-428B-9606-638C89303AD2}" presName="vSp2" presStyleCnt="0"/>
      <dgm:spPr/>
    </dgm:pt>
    <dgm:pt modelId="{49D9CB32-A71A-4FE1-8E98-5E720257B646}" type="pres">
      <dgm:prSet presAssocID="{FF29F708-695A-428B-9606-638C89303AD2}" presName="sibTrans" presStyleCnt="0"/>
      <dgm:spPr/>
    </dgm:pt>
    <dgm:pt modelId="{92D511F9-5280-4070-9006-8C5BBF163FC1}" type="pres">
      <dgm:prSet presAssocID="{560E1F42-C3FF-4D1D-96FF-60C4252DE087}" presName="compositeNode" presStyleCnt="0">
        <dgm:presLayoutVars>
          <dgm:bulletEnabled val="1"/>
        </dgm:presLayoutVars>
      </dgm:prSet>
      <dgm:spPr/>
    </dgm:pt>
    <dgm:pt modelId="{AFFFAA6A-A990-4ECC-9594-A72D6C211CC7}" type="pres">
      <dgm:prSet presAssocID="{560E1F42-C3FF-4D1D-96FF-60C4252DE087}" presName="bgRect" presStyleLbl="node1" presStyleIdx="2" presStyleCnt="4"/>
      <dgm:spPr/>
      <dgm:t>
        <a:bodyPr/>
        <a:lstStyle/>
        <a:p>
          <a:endParaRPr lang="en-US"/>
        </a:p>
      </dgm:t>
    </dgm:pt>
    <dgm:pt modelId="{3E581316-BFA8-467A-8E7E-E212B12DC793}" type="pres">
      <dgm:prSet presAssocID="{560E1F42-C3FF-4D1D-96FF-60C4252DE087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940729-6EB2-44DB-A497-3277C10152A7}" type="pres">
      <dgm:prSet presAssocID="{560E1F42-C3FF-4D1D-96FF-60C4252DE087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48627A-8C52-4207-A258-07A0719D4421}" type="pres">
      <dgm:prSet presAssocID="{A6DB3E9C-DB8E-4D6F-905D-77DC55882D01}" presName="hSp" presStyleCnt="0"/>
      <dgm:spPr/>
    </dgm:pt>
    <dgm:pt modelId="{EFAAEB69-9F82-477E-836C-394148FD671C}" type="pres">
      <dgm:prSet presAssocID="{A6DB3E9C-DB8E-4D6F-905D-77DC55882D01}" presName="vProcSp" presStyleCnt="0"/>
      <dgm:spPr/>
    </dgm:pt>
    <dgm:pt modelId="{3C383543-6A7E-4257-869E-C4404042A633}" type="pres">
      <dgm:prSet presAssocID="{A6DB3E9C-DB8E-4D6F-905D-77DC55882D01}" presName="vSp1" presStyleCnt="0"/>
      <dgm:spPr/>
    </dgm:pt>
    <dgm:pt modelId="{7190797A-E3E8-47B7-9D66-522441D1DD40}" type="pres">
      <dgm:prSet presAssocID="{A6DB3E9C-DB8E-4D6F-905D-77DC55882D01}" presName="simulatedConn" presStyleLbl="solidFgAcc1" presStyleIdx="2" presStyleCnt="3"/>
      <dgm:spPr/>
    </dgm:pt>
    <dgm:pt modelId="{0F16D0FD-EA73-470A-9031-9C7CB7161891}" type="pres">
      <dgm:prSet presAssocID="{A6DB3E9C-DB8E-4D6F-905D-77DC55882D01}" presName="vSp2" presStyleCnt="0"/>
      <dgm:spPr/>
    </dgm:pt>
    <dgm:pt modelId="{8995DC67-0E9F-460C-8E6C-BCBDBA53DC9D}" type="pres">
      <dgm:prSet presAssocID="{A6DB3E9C-DB8E-4D6F-905D-77DC55882D01}" presName="sibTrans" presStyleCnt="0"/>
      <dgm:spPr/>
    </dgm:pt>
    <dgm:pt modelId="{68AEC685-F44F-4B37-B518-D439041C86F3}" type="pres">
      <dgm:prSet presAssocID="{725B473D-2ECF-4EFB-B840-1F1956B79B86}" presName="compositeNode" presStyleCnt="0">
        <dgm:presLayoutVars>
          <dgm:bulletEnabled val="1"/>
        </dgm:presLayoutVars>
      </dgm:prSet>
      <dgm:spPr/>
    </dgm:pt>
    <dgm:pt modelId="{BB90ED04-DCD7-400F-9F69-378E904E7468}" type="pres">
      <dgm:prSet presAssocID="{725B473D-2ECF-4EFB-B840-1F1956B79B86}" presName="bgRect" presStyleLbl="node1" presStyleIdx="3" presStyleCnt="4" custLinFactNeighborX="-1651"/>
      <dgm:spPr/>
      <dgm:t>
        <a:bodyPr/>
        <a:lstStyle/>
        <a:p>
          <a:endParaRPr lang="en-US"/>
        </a:p>
      </dgm:t>
    </dgm:pt>
    <dgm:pt modelId="{CFC99B8D-8F00-4A10-B331-3AE5B4E84392}" type="pres">
      <dgm:prSet presAssocID="{725B473D-2ECF-4EFB-B840-1F1956B79B86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3D25A9-CEED-4B07-9327-D643FE668C63}" srcId="{69463384-861A-4CBF-86FB-B4501DA3784C}" destId="{314C0A97-DCCC-44DF-982C-F8AE84B518E2}" srcOrd="0" destOrd="0" parTransId="{50E23A9B-F68D-41DA-8F16-8F0EB569CE98}" sibTransId="{89263135-7DCD-4FE9-B9F9-2E9C95522EF9}"/>
    <dgm:cxn modelId="{DB4F53B4-225E-4ABC-92B7-1FE029A1802A}" type="presOf" srcId="{314C0A97-DCCC-44DF-982C-F8AE84B518E2}" destId="{1B85F637-AB1E-4B31-9CCE-A02378A6F0C7}" srcOrd="0" destOrd="0" presId="urn:microsoft.com/office/officeart/2005/8/layout/hProcess7"/>
    <dgm:cxn modelId="{AACC63B9-609C-415E-8362-795B3FB3B9F5}" srcId="{0248C064-6F54-405D-BF0F-4E7720BAB1C2}" destId="{2B42502B-6D8A-4106-8AE9-6629D31EB05E}" srcOrd="0" destOrd="0" parTransId="{A8290F9B-C6CA-4C11-BF26-ED30CC8429C6}" sibTransId="{3250C107-47B6-4E38-9AFB-34999D02916A}"/>
    <dgm:cxn modelId="{273A699C-2AAC-4D2F-9198-8BC4D6863E37}" type="presOf" srcId="{3AE0C27A-767C-4096-A74F-B1A5076A7F77}" destId="{12FB5CE7-FD11-468E-890B-2BFC4338B6D5}" srcOrd="0" destOrd="0" presId="urn:microsoft.com/office/officeart/2005/8/layout/hProcess7"/>
    <dgm:cxn modelId="{0D35B52D-F8DD-470B-AB32-BC9E24388305}" type="presOf" srcId="{69463384-861A-4CBF-86FB-B4501DA3784C}" destId="{F7618E02-E4ED-45F4-BF24-2B2031B9ED1C}" srcOrd="1" destOrd="0" presId="urn:microsoft.com/office/officeart/2005/8/layout/hProcess7"/>
    <dgm:cxn modelId="{DB4680C4-BDBF-4799-AE1F-CA41B2ADAD9E}" srcId="{0248C064-6F54-405D-BF0F-4E7720BAB1C2}" destId="{725B473D-2ECF-4EFB-B840-1F1956B79B86}" srcOrd="3" destOrd="0" parTransId="{05202279-14E3-4AFB-A14E-F0D1E320D12A}" sibTransId="{10FC8E38-4CCB-43F1-81D6-4D53DEE7684E}"/>
    <dgm:cxn modelId="{85DCE0FD-7830-4FF4-9881-1A19F13D754D}" type="presOf" srcId="{0248C064-6F54-405D-BF0F-4E7720BAB1C2}" destId="{941CF8C7-EBAB-4B30-A4FF-266CF90B6C87}" srcOrd="0" destOrd="0" presId="urn:microsoft.com/office/officeart/2005/8/layout/hProcess7"/>
    <dgm:cxn modelId="{6114D8ED-0930-4BD9-B73F-CBA63E9B7C52}" type="presOf" srcId="{A2C6B483-CC87-4250-B866-E5E8BDDF817E}" destId="{AE940729-6EB2-44DB-A497-3277C10152A7}" srcOrd="0" destOrd="0" presId="urn:microsoft.com/office/officeart/2005/8/layout/hProcess7"/>
    <dgm:cxn modelId="{1BF8EFD5-F2B0-4B73-981E-FE184C8095B0}" type="presOf" srcId="{2B42502B-6D8A-4106-8AE9-6629D31EB05E}" destId="{9FE74497-FBE8-454B-A20E-2AB6D26F116D}" srcOrd="1" destOrd="0" presId="urn:microsoft.com/office/officeart/2005/8/layout/hProcess7"/>
    <dgm:cxn modelId="{FE326E4F-68B7-4F88-A785-35F7A237A0E2}" type="presOf" srcId="{69463384-861A-4CBF-86FB-B4501DA3784C}" destId="{B5BCA490-BF7E-42BE-97F2-E70C9B56AAB2}" srcOrd="0" destOrd="0" presId="urn:microsoft.com/office/officeart/2005/8/layout/hProcess7"/>
    <dgm:cxn modelId="{1853584F-C7A9-4B95-80F9-4DCD978C70D9}" srcId="{2B42502B-6D8A-4106-8AE9-6629D31EB05E}" destId="{3AE0C27A-767C-4096-A74F-B1A5076A7F77}" srcOrd="0" destOrd="0" parTransId="{6C850063-18B6-424A-9DCB-68D17BADA5FA}" sibTransId="{576793EC-DE95-4C25-AAB4-011833A1F4D0}"/>
    <dgm:cxn modelId="{675DC672-D2FD-46D3-9F93-AB9D6A13DF30}" type="presOf" srcId="{725B473D-2ECF-4EFB-B840-1F1956B79B86}" destId="{CFC99B8D-8F00-4A10-B331-3AE5B4E84392}" srcOrd="1" destOrd="0" presId="urn:microsoft.com/office/officeart/2005/8/layout/hProcess7"/>
    <dgm:cxn modelId="{400627B8-DF07-494A-9C69-0AB0CB3EA078}" srcId="{0248C064-6F54-405D-BF0F-4E7720BAB1C2}" destId="{560E1F42-C3FF-4D1D-96FF-60C4252DE087}" srcOrd="2" destOrd="0" parTransId="{5D019953-D1F7-4382-8C39-80E32B2F0D73}" sibTransId="{A6DB3E9C-DB8E-4D6F-905D-77DC55882D01}"/>
    <dgm:cxn modelId="{830E1AAB-E73A-4EFC-9A33-AD17E9F74622}" type="presOf" srcId="{725B473D-2ECF-4EFB-B840-1F1956B79B86}" destId="{BB90ED04-DCD7-400F-9F69-378E904E7468}" srcOrd="0" destOrd="0" presId="urn:microsoft.com/office/officeart/2005/8/layout/hProcess7"/>
    <dgm:cxn modelId="{01C0357E-07BE-4F69-8478-CBA61D217480}" type="presOf" srcId="{560E1F42-C3FF-4D1D-96FF-60C4252DE087}" destId="{AFFFAA6A-A990-4ECC-9594-A72D6C211CC7}" srcOrd="0" destOrd="0" presId="urn:microsoft.com/office/officeart/2005/8/layout/hProcess7"/>
    <dgm:cxn modelId="{B486D438-740B-4BB8-9B29-8C46E7D8C6C2}" type="presOf" srcId="{2B42502B-6D8A-4106-8AE9-6629D31EB05E}" destId="{37646934-3320-4B30-B933-F3310615BB20}" srcOrd="0" destOrd="0" presId="urn:microsoft.com/office/officeart/2005/8/layout/hProcess7"/>
    <dgm:cxn modelId="{BE3A0B71-8EC3-4EA4-815D-AB8C3EAE3046}" srcId="{0248C064-6F54-405D-BF0F-4E7720BAB1C2}" destId="{69463384-861A-4CBF-86FB-B4501DA3784C}" srcOrd="1" destOrd="0" parTransId="{3E0FA554-DABB-4E57-99AC-AB7AB0B652D3}" sibTransId="{FF29F708-695A-428B-9606-638C89303AD2}"/>
    <dgm:cxn modelId="{1D276A1C-7737-4A05-AC55-27B17882D95B}" srcId="{560E1F42-C3FF-4D1D-96FF-60C4252DE087}" destId="{A2C6B483-CC87-4250-B866-E5E8BDDF817E}" srcOrd="0" destOrd="0" parTransId="{52D27960-CDAA-4FB2-A03C-B9DB2BD555FF}" sibTransId="{24EBD543-093E-46A5-8D34-967E14DD76D0}"/>
    <dgm:cxn modelId="{1541BD70-1246-458E-A376-A90FD92D6BFA}" type="presOf" srcId="{560E1F42-C3FF-4D1D-96FF-60C4252DE087}" destId="{3E581316-BFA8-467A-8E7E-E212B12DC793}" srcOrd="1" destOrd="0" presId="urn:microsoft.com/office/officeart/2005/8/layout/hProcess7"/>
    <dgm:cxn modelId="{971160EA-BADE-4DAB-86AA-12A94C867352}" type="presParOf" srcId="{941CF8C7-EBAB-4B30-A4FF-266CF90B6C87}" destId="{01FE1910-86DF-4B14-80D2-720FD690A8FE}" srcOrd="0" destOrd="0" presId="urn:microsoft.com/office/officeart/2005/8/layout/hProcess7"/>
    <dgm:cxn modelId="{2FC15C6D-10BE-4E0D-8911-C79AE67AB770}" type="presParOf" srcId="{01FE1910-86DF-4B14-80D2-720FD690A8FE}" destId="{37646934-3320-4B30-B933-F3310615BB20}" srcOrd="0" destOrd="0" presId="urn:microsoft.com/office/officeart/2005/8/layout/hProcess7"/>
    <dgm:cxn modelId="{C566F21B-9812-457E-B4E4-45E6DD5477C5}" type="presParOf" srcId="{01FE1910-86DF-4B14-80D2-720FD690A8FE}" destId="{9FE74497-FBE8-454B-A20E-2AB6D26F116D}" srcOrd="1" destOrd="0" presId="urn:microsoft.com/office/officeart/2005/8/layout/hProcess7"/>
    <dgm:cxn modelId="{4EBABA75-05D0-4D51-BAD6-4DBC2B849712}" type="presParOf" srcId="{01FE1910-86DF-4B14-80D2-720FD690A8FE}" destId="{12FB5CE7-FD11-468E-890B-2BFC4338B6D5}" srcOrd="2" destOrd="0" presId="urn:microsoft.com/office/officeart/2005/8/layout/hProcess7"/>
    <dgm:cxn modelId="{77F18650-4E3C-4B58-A483-50C923061821}" type="presParOf" srcId="{941CF8C7-EBAB-4B30-A4FF-266CF90B6C87}" destId="{CF0373B4-3646-400E-A310-F4AC216A805D}" srcOrd="1" destOrd="0" presId="urn:microsoft.com/office/officeart/2005/8/layout/hProcess7"/>
    <dgm:cxn modelId="{F915C1F9-A32C-4D93-A1F3-12C2D383F216}" type="presParOf" srcId="{941CF8C7-EBAB-4B30-A4FF-266CF90B6C87}" destId="{182ECE75-F535-43A9-96EC-083026575AB1}" srcOrd="2" destOrd="0" presId="urn:microsoft.com/office/officeart/2005/8/layout/hProcess7"/>
    <dgm:cxn modelId="{595D9C79-E438-46CF-BA83-7A97FCAA4A93}" type="presParOf" srcId="{182ECE75-F535-43A9-96EC-083026575AB1}" destId="{1AB18AD6-DA95-4365-B5C9-CAAE5A2E44FC}" srcOrd="0" destOrd="0" presId="urn:microsoft.com/office/officeart/2005/8/layout/hProcess7"/>
    <dgm:cxn modelId="{6CF941F9-7A15-4415-8DA7-505A13619390}" type="presParOf" srcId="{182ECE75-F535-43A9-96EC-083026575AB1}" destId="{896AB596-C040-4EE6-99D2-322D2D9B9798}" srcOrd="1" destOrd="0" presId="urn:microsoft.com/office/officeart/2005/8/layout/hProcess7"/>
    <dgm:cxn modelId="{B7928D66-C310-4537-B360-B244A31D3BD4}" type="presParOf" srcId="{182ECE75-F535-43A9-96EC-083026575AB1}" destId="{0A651918-56CA-4EB1-A60A-BAD64A9E81DB}" srcOrd="2" destOrd="0" presId="urn:microsoft.com/office/officeart/2005/8/layout/hProcess7"/>
    <dgm:cxn modelId="{44338457-C283-4463-848B-351C47B844D1}" type="presParOf" srcId="{941CF8C7-EBAB-4B30-A4FF-266CF90B6C87}" destId="{D2399F92-D0C3-40F4-B7F0-26EECDD722C5}" srcOrd="3" destOrd="0" presId="urn:microsoft.com/office/officeart/2005/8/layout/hProcess7"/>
    <dgm:cxn modelId="{59021395-9405-42C4-A593-0F66B255B16E}" type="presParOf" srcId="{941CF8C7-EBAB-4B30-A4FF-266CF90B6C87}" destId="{3DDC3DCA-C443-4B05-A24C-423B9ADD1571}" srcOrd="4" destOrd="0" presId="urn:microsoft.com/office/officeart/2005/8/layout/hProcess7"/>
    <dgm:cxn modelId="{0C7A2057-B157-449D-B067-B12C135F548D}" type="presParOf" srcId="{3DDC3DCA-C443-4B05-A24C-423B9ADD1571}" destId="{B5BCA490-BF7E-42BE-97F2-E70C9B56AAB2}" srcOrd="0" destOrd="0" presId="urn:microsoft.com/office/officeart/2005/8/layout/hProcess7"/>
    <dgm:cxn modelId="{53C94598-A59F-46F5-A59B-7C55AB24F22B}" type="presParOf" srcId="{3DDC3DCA-C443-4B05-A24C-423B9ADD1571}" destId="{F7618E02-E4ED-45F4-BF24-2B2031B9ED1C}" srcOrd="1" destOrd="0" presId="urn:microsoft.com/office/officeart/2005/8/layout/hProcess7"/>
    <dgm:cxn modelId="{6D612273-FDC7-4AB3-9216-1107F69D15FC}" type="presParOf" srcId="{3DDC3DCA-C443-4B05-A24C-423B9ADD1571}" destId="{1B85F637-AB1E-4B31-9CCE-A02378A6F0C7}" srcOrd="2" destOrd="0" presId="urn:microsoft.com/office/officeart/2005/8/layout/hProcess7"/>
    <dgm:cxn modelId="{778C70A2-A15F-4717-AC62-CDBCA1809BD1}" type="presParOf" srcId="{941CF8C7-EBAB-4B30-A4FF-266CF90B6C87}" destId="{57178ACE-7E6C-4BED-AAAE-2DC974BED2F8}" srcOrd="5" destOrd="0" presId="urn:microsoft.com/office/officeart/2005/8/layout/hProcess7"/>
    <dgm:cxn modelId="{09CE097E-151E-48B9-A041-0641767DA5E3}" type="presParOf" srcId="{941CF8C7-EBAB-4B30-A4FF-266CF90B6C87}" destId="{2BEC3EED-62EC-425E-A42D-F357AFFC83EA}" srcOrd="6" destOrd="0" presId="urn:microsoft.com/office/officeart/2005/8/layout/hProcess7"/>
    <dgm:cxn modelId="{69E47E3C-9FB1-4B0A-BFC5-41F776D54362}" type="presParOf" srcId="{2BEC3EED-62EC-425E-A42D-F357AFFC83EA}" destId="{45801142-3B5B-4958-A470-F9C4F611F444}" srcOrd="0" destOrd="0" presId="urn:microsoft.com/office/officeart/2005/8/layout/hProcess7"/>
    <dgm:cxn modelId="{E5F0FA63-8B64-4698-A6BE-3E60F6C515CF}" type="presParOf" srcId="{2BEC3EED-62EC-425E-A42D-F357AFFC83EA}" destId="{414F7C4F-5C3D-4D43-B161-AEB8364692FC}" srcOrd="1" destOrd="0" presId="urn:microsoft.com/office/officeart/2005/8/layout/hProcess7"/>
    <dgm:cxn modelId="{96967AD0-08A7-4C7A-87AE-04A4F2750E9A}" type="presParOf" srcId="{2BEC3EED-62EC-425E-A42D-F357AFFC83EA}" destId="{BE23E5FE-687B-46E3-A031-490D488F5A30}" srcOrd="2" destOrd="0" presId="urn:microsoft.com/office/officeart/2005/8/layout/hProcess7"/>
    <dgm:cxn modelId="{0095DC8B-24F8-4DBC-ABB2-D4950C29E7EF}" type="presParOf" srcId="{941CF8C7-EBAB-4B30-A4FF-266CF90B6C87}" destId="{49D9CB32-A71A-4FE1-8E98-5E720257B646}" srcOrd="7" destOrd="0" presId="urn:microsoft.com/office/officeart/2005/8/layout/hProcess7"/>
    <dgm:cxn modelId="{34DB11E1-8165-4199-9178-1FA9FE03F904}" type="presParOf" srcId="{941CF8C7-EBAB-4B30-A4FF-266CF90B6C87}" destId="{92D511F9-5280-4070-9006-8C5BBF163FC1}" srcOrd="8" destOrd="0" presId="urn:microsoft.com/office/officeart/2005/8/layout/hProcess7"/>
    <dgm:cxn modelId="{1A6AE90E-B8ED-46E0-9CD4-35CD52A01427}" type="presParOf" srcId="{92D511F9-5280-4070-9006-8C5BBF163FC1}" destId="{AFFFAA6A-A990-4ECC-9594-A72D6C211CC7}" srcOrd="0" destOrd="0" presId="urn:microsoft.com/office/officeart/2005/8/layout/hProcess7"/>
    <dgm:cxn modelId="{22F7FCB6-7C6E-4A9B-937C-378232BBEF09}" type="presParOf" srcId="{92D511F9-5280-4070-9006-8C5BBF163FC1}" destId="{3E581316-BFA8-467A-8E7E-E212B12DC793}" srcOrd="1" destOrd="0" presId="urn:microsoft.com/office/officeart/2005/8/layout/hProcess7"/>
    <dgm:cxn modelId="{6E1EAD02-75BB-43C0-B457-DC7006ED9692}" type="presParOf" srcId="{92D511F9-5280-4070-9006-8C5BBF163FC1}" destId="{AE940729-6EB2-44DB-A497-3277C10152A7}" srcOrd="2" destOrd="0" presId="urn:microsoft.com/office/officeart/2005/8/layout/hProcess7"/>
    <dgm:cxn modelId="{FF1F0474-DBDC-46E1-A2E6-B79733446AD3}" type="presParOf" srcId="{941CF8C7-EBAB-4B30-A4FF-266CF90B6C87}" destId="{4D48627A-8C52-4207-A258-07A0719D4421}" srcOrd="9" destOrd="0" presId="urn:microsoft.com/office/officeart/2005/8/layout/hProcess7"/>
    <dgm:cxn modelId="{58AA3E98-8E9B-4018-83A9-F987FB6A144A}" type="presParOf" srcId="{941CF8C7-EBAB-4B30-A4FF-266CF90B6C87}" destId="{EFAAEB69-9F82-477E-836C-394148FD671C}" srcOrd="10" destOrd="0" presId="urn:microsoft.com/office/officeart/2005/8/layout/hProcess7"/>
    <dgm:cxn modelId="{A8474D5C-D9E8-4DC1-8BBA-525AC9064786}" type="presParOf" srcId="{EFAAEB69-9F82-477E-836C-394148FD671C}" destId="{3C383543-6A7E-4257-869E-C4404042A633}" srcOrd="0" destOrd="0" presId="urn:microsoft.com/office/officeart/2005/8/layout/hProcess7"/>
    <dgm:cxn modelId="{DA6A1679-F76C-4E0E-9C8E-8152E5B90D31}" type="presParOf" srcId="{EFAAEB69-9F82-477E-836C-394148FD671C}" destId="{7190797A-E3E8-47B7-9D66-522441D1DD40}" srcOrd="1" destOrd="0" presId="urn:microsoft.com/office/officeart/2005/8/layout/hProcess7"/>
    <dgm:cxn modelId="{3866CE06-8C5B-40AE-90B4-3C591DBFA86C}" type="presParOf" srcId="{EFAAEB69-9F82-477E-836C-394148FD671C}" destId="{0F16D0FD-EA73-470A-9031-9C7CB7161891}" srcOrd="2" destOrd="0" presId="urn:microsoft.com/office/officeart/2005/8/layout/hProcess7"/>
    <dgm:cxn modelId="{E482A119-4FDC-42B1-9254-9B9C944A40FE}" type="presParOf" srcId="{941CF8C7-EBAB-4B30-A4FF-266CF90B6C87}" destId="{8995DC67-0E9F-460C-8E6C-BCBDBA53DC9D}" srcOrd="11" destOrd="0" presId="urn:microsoft.com/office/officeart/2005/8/layout/hProcess7"/>
    <dgm:cxn modelId="{391C72B9-3218-48FD-AC49-3412E57FA2F0}" type="presParOf" srcId="{941CF8C7-EBAB-4B30-A4FF-266CF90B6C87}" destId="{68AEC685-F44F-4B37-B518-D439041C86F3}" srcOrd="12" destOrd="0" presId="urn:microsoft.com/office/officeart/2005/8/layout/hProcess7"/>
    <dgm:cxn modelId="{94431F8D-75F9-44AF-9125-2E80C61FE29E}" type="presParOf" srcId="{68AEC685-F44F-4B37-B518-D439041C86F3}" destId="{BB90ED04-DCD7-400F-9F69-378E904E7468}" srcOrd="0" destOrd="0" presId="urn:microsoft.com/office/officeart/2005/8/layout/hProcess7"/>
    <dgm:cxn modelId="{CC642BD1-AF61-497D-B263-EAC2D994740C}" type="presParOf" srcId="{68AEC685-F44F-4B37-B518-D439041C86F3}" destId="{CFC99B8D-8F00-4A10-B331-3AE5B4E84392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59A46-3E61-4421-AF5E-51F1AE88DAB6}">
      <dsp:nvSpPr>
        <dsp:cNvPr id="0" name=""/>
        <dsp:cNvSpPr/>
      </dsp:nvSpPr>
      <dsp:spPr>
        <a:xfrm>
          <a:off x="1160756" y="1549"/>
          <a:ext cx="2687494" cy="16124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41 Broad Regional Recommendations</a:t>
          </a:r>
        </a:p>
      </dsp:txBody>
      <dsp:txXfrm>
        <a:off x="1160756" y="1549"/>
        <a:ext cx="2687494" cy="1612496"/>
      </dsp:txXfrm>
    </dsp:sp>
    <dsp:sp modelId="{671486EE-1D65-4947-8D90-624DE0BC8F9D}">
      <dsp:nvSpPr>
        <dsp:cNvPr id="0" name=""/>
        <dsp:cNvSpPr/>
      </dsp:nvSpPr>
      <dsp:spPr>
        <a:xfrm>
          <a:off x="4116999" y="1549"/>
          <a:ext cx="2687494" cy="1612496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500" kern="1200" dirty="0" smtClean="0"/>
            <a:t>Executive Summaries from FN engagements </a:t>
          </a:r>
          <a:endParaRPr lang="en-US" sz="2500" kern="1200" dirty="0"/>
        </a:p>
      </dsp:txBody>
      <dsp:txXfrm>
        <a:off x="4116999" y="1549"/>
        <a:ext cx="2687494" cy="1612496"/>
      </dsp:txXfrm>
    </dsp:sp>
    <dsp:sp modelId="{D44BC918-DDE6-49E4-9DAA-7958314A80F5}">
      <dsp:nvSpPr>
        <dsp:cNvPr id="0" name=""/>
        <dsp:cNvSpPr/>
      </dsp:nvSpPr>
      <dsp:spPr>
        <a:xfrm>
          <a:off x="1160756" y="1882795"/>
          <a:ext cx="2687494" cy="1612496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500" kern="1200" dirty="0" smtClean="0"/>
            <a:t>Supplemental Reports</a:t>
          </a:r>
          <a:endParaRPr lang="en-US" sz="2500" kern="1200" dirty="0"/>
        </a:p>
      </dsp:txBody>
      <dsp:txXfrm>
        <a:off x="1160756" y="1882795"/>
        <a:ext cx="2687494" cy="1612496"/>
      </dsp:txXfrm>
    </dsp:sp>
    <dsp:sp modelId="{BB3F2FB6-0516-4CD5-ABB9-3B1A5F9D610B}">
      <dsp:nvSpPr>
        <dsp:cNvPr id="0" name=""/>
        <dsp:cNvSpPr/>
      </dsp:nvSpPr>
      <dsp:spPr>
        <a:xfrm>
          <a:off x="4116999" y="1882795"/>
          <a:ext cx="2687494" cy="161249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PSE Committee Meeting presentation summaries</a:t>
          </a:r>
          <a:endParaRPr lang="en-US" sz="2500" kern="1200" dirty="0"/>
        </a:p>
      </dsp:txBody>
      <dsp:txXfrm>
        <a:off x="4116999" y="1882795"/>
        <a:ext cx="2687494" cy="16124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5E848-12F7-4923-8FA9-283DE482B502}">
      <dsp:nvSpPr>
        <dsp:cNvPr id="0" name=""/>
        <dsp:cNvSpPr/>
      </dsp:nvSpPr>
      <dsp:spPr>
        <a:xfrm>
          <a:off x="2408100" y="2407755"/>
          <a:ext cx="1700756" cy="146634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Child Care</a:t>
          </a:r>
          <a:endParaRPr lang="en-US" sz="2400" kern="1200" dirty="0"/>
        </a:p>
      </dsp:txBody>
      <dsp:txXfrm>
        <a:off x="2672025" y="2635305"/>
        <a:ext cx="1172906" cy="1011248"/>
      </dsp:txXfrm>
    </dsp:sp>
    <dsp:sp modelId="{60D03727-FE6F-48DE-9AD9-164CC23C0379}">
      <dsp:nvSpPr>
        <dsp:cNvPr id="0" name=""/>
        <dsp:cNvSpPr/>
      </dsp:nvSpPr>
      <dsp:spPr>
        <a:xfrm>
          <a:off x="2452283" y="3055118"/>
          <a:ext cx="199127" cy="1716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F3DD14-0257-42F9-8995-B511CFC7E33D}">
      <dsp:nvSpPr>
        <dsp:cNvPr id="0" name=""/>
        <dsp:cNvSpPr/>
      </dsp:nvSpPr>
      <dsp:spPr>
        <a:xfrm>
          <a:off x="954286" y="1631030"/>
          <a:ext cx="1700756" cy="146634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75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3A327A-64B7-4879-9A06-7B59A3B65E7E}">
      <dsp:nvSpPr>
        <dsp:cNvPr id="0" name=""/>
        <dsp:cNvSpPr/>
      </dsp:nvSpPr>
      <dsp:spPr>
        <a:xfrm>
          <a:off x="2112132" y="2892793"/>
          <a:ext cx="199127" cy="1716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3831A8-7E15-4CEB-AB7D-F9E6079FB9AF}">
      <dsp:nvSpPr>
        <dsp:cNvPr id="0" name=""/>
        <dsp:cNvSpPr/>
      </dsp:nvSpPr>
      <dsp:spPr>
        <a:xfrm>
          <a:off x="3857071" y="1602716"/>
          <a:ext cx="1700756" cy="146634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Travel</a:t>
          </a:r>
          <a:endParaRPr lang="en-US" sz="2400" kern="1200" dirty="0"/>
        </a:p>
      </dsp:txBody>
      <dsp:txXfrm>
        <a:off x="4120996" y="1830266"/>
        <a:ext cx="1172906" cy="1011248"/>
      </dsp:txXfrm>
    </dsp:sp>
    <dsp:sp modelId="{9A02AA1A-FF84-4C8D-9506-DFE13392EEE6}">
      <dsp:nvSpPr>
        <dsp:cNvPr id="0" name=""/>
        <dsp:cNvSpPr/>
      </dsp:nvSpPr>
      <dsp:spPr>
        <a:xfrm>
          <a:off x="5019759" y="2873810"/>
          <a:ext cx="199127" cy="1716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DBB695-F47B-4D33-BDE9-8E5C9878D34D}">
      <dsp:nvSpPr>
        <dsp:cNvPr id="0" name=""/>
        <dsp:cNvSpPr/>
      </dsp:nvSpPr>
      <dsp:spPr>
        <a:xfrm>
          <a:off x="5306043" y="2407755"/>
          <a:ext cx="1700756" cy="1466348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65000"/>
            <a:alpha val="9000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7B4B3-9569-4ABD-A526-6E288D7A7C4F}">
      <dsp:nvSpPr>
        <dsp:cNvPr id="0" name=""/>
        <dsp:cNvSpPr/>
      </dsp:nvSpPr>
      <dsp:spPr>
        <a:xfrm>
          <a:off x="5350226" y="3055118"/>
          <a:ext cx="199127" cy="1716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3675C9-6CB4-4EE5-8DFB-D454127D4584}">
      <dsp:nvSpPr>
        <dsp:cNvPr id="0" name=""/>
        <dsp:cNvSpPr/>
      </dsp:nvSpPr>
      <dsp:spPr>
        <a:xfrm>
          <a:off x="2408100" y="801164"/>
          <a:ext cx="1700756" cy="146634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Living expenses</a:t>
          </a:r>
          <a:endParaRPr lang="en-US" sz="2400" kern="1200" dirty="0"/>
        </a:p>
      </dsp:txBody>
      <dsp:txXfrm>
        <a:off x="2672025" y="1028714"/>
        <a:ext cx="1172906" cy="1011248"/>
      </dsp:txXfrm>
    </dsp:sp>
    <dsp:sp modelId="{2A754380-4781-427B-8540-F3373F70B2B5}">
      <dsp:nvSpPr>
        <dsp:cNvPr id="0" name=""/>
        <dsp:cNvSpPr/>
      </dsp:nvSpPr>
      <dsp:spPr>
        <a:xfrm>
          <a:off x="3561103" y="832932"/>
          <a:ext cx="199127" cy="1716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3DE82F-77B7-457C-A5A7-6B014BE0EF6A}">
      <dsp:nvSpPr>
        <dsp:cNvPr id="0" name=""/>
        <dsp:cNvSpPr/>
      </dsp:nvSpPr>
      <dsp:spPr>
        <a:xfrm>
          <a:off x="3857071" y="0"/>
          <a:ext cx="1700756" cy="146634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75000"/>
            <a:alpha val="9000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947BB-0519-48C5-A923-2E21B12542CD}">
      <dsp:nvSpPr>
        <dsp:cNvPr id="0" name=""/>
        <dsp:cNvSpPr/>
      </dsp:nvSpPr>
      <dsp:spPr>
        <a:xfrm>
          <a:off x="3907307" y="643876"/>
          <a:ext cx="199127" cy="1716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6CBFF2-1D6A-4FC7-B7C5-0423030D8E99}">
      <dsp:nvSpPr>
        <dsp:cNvPr id="0" name=""/>
        <dsp:cNvSpPr/>
      </dsp:nvSpPr>
      <dsp:spPr>
        <a:xfrm>
          <a:off x="2579188" y="44480"/>
          <a:ext cx="2135051" cy="2135051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Learners</a:t>
          </a:r>
          <a:endParaRPr lang="en-US" sz="1800" b="1" kern="1200" dirty="0"/>
        </a:p>
      </dsp:txBody>
      <dsp:txXfrm>
        <a:off x="2863862" y="418114"/>
        <a:ext cx="1565704" cy="960773"/>
      </dsp:txXfrm>
    </dsp:sp>
    <dsp:sp modelId="{B3FEA419-58AE-4953-8AB0-E2FDAEBE683B}">
      <dsp:nvSpPr>
        <dsp:cNvPr id="0" name=""/>
        <dsp:cNvSpPr/>
      </dsp:nvSpPr>
      <dsp:spPr>
        <a:xfrm>
          <a:off x="3349586" y="1378887"/>
          <a:ext cx="2135051" cy="2135051"/>
        </a:xfrm>
        <a:prstGeom prst="ellipse">
          <a:avLst/>
        </a:prstGeom>
        <a:solidFill>
          <a:schemeClr val="accent1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Other Communities</a:t>
          </a:r>
          <a:endParaRPr lang="en-US" sz="1800" b="1" kern="1200" dirty="0"/>
        </a:p>
      </dsp:txBody>
      <dsp:txXfrm>
        <a:off x="4002556" y="1930442"/>
        <a:ext cx="1281030" cy="1174278"/>
      </dsp:txXfrm>
    </dsp:sp>
    <dsp:sp modelId="{0B935D68-8C51-43CD-A69A-AB17F90EDC94}">
      <dsp:nvSpPr>
        <dsp:cNvPr id="0" name=""/>
        <dsp:cNvSpPr/>
      </dsp:nvSpPr>
      <dsp:spPr>
        <a:xfrm>
          <a:off x="1808791" y="1378887"/>
          <a:ext cx="2135051" cy="2135051"/>
        </a:xfrm>
        <a:prstGeom prst="ellipse">
          <a:avLst/>
        </a:prstGeom>
        <a:solidFill>
          <a:schemeClr val="accent2">
            <a:shade val="80000"/>
            <a:alpha val="5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Institutions</a:t>
          </a:r>
          <a:endParaRPr lang="en-US" sz="1800" b="1" kern="1200" dirty="0"/>
        </a:p>
      </dsp:txBody>
      <dsp:txXfrm>
        <a:off x="2009841" y="1930442"/>
        <a:ext cx="1281030" cy="11742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46934-3320-4B30-B933-F3310615BB20}">
      <dsp:nvSpPr>
        <dsp:cNvPr id="0" name=""/>
        <dsp:cNvSpPr/>
      </dsp:nvSpPr>
      <dsp:spPr>
        <a:xfrm>
          <a:off x="3289" y="1522280"/>
          <a:ext cx="1978421" cy="2374106"/>
        </a:xfrm>
        <a:prstGeom prst="roundRect">
          <a:avLst>
            <a:gd name="adj" fmla="val 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staff</a:t>
          </a:r>
          <a:endParaRPr lang="en-US" sz="2200" kern="1200" dirty="0"/>
        </a:p>
      </dsp:txBody>
      <dsp:txXfrm rot="16200000">
        <a:off x="-772252" y="2297821"/>
        <a:ext cx="1946767" cy="395684"/>
      </dsp:txXfrm>
    </dsp:sp>
    <dsp:sp modelId="{12FB5CE7-FD11-468E-890B-2BFC4338B6D5}">
      <dsp:nvSpPr>
        <dsp:cNvPr id="0" name=""/>
        <dsp:cNvSpPr/>
      </dsp:nvSpPr>
      <dsp:spPr>
        <a:xfrm>
          <a:off x="398973" y="1522280"/>
          <a:ext cx="1473924" cy="237410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Increase First Nation instructors and staff</a:t>
          </a:r>
          <a:endParaRPr lang="en-US" sz="2600" kern="1200" dirty="0"/>
        </a:p>
      </dsp:txBody>
      <dsp:txXfrm>
        <a:off x="398973" y="1522280"/>
        <a:ext cx="1473924" cy="2374106"/>
      </dsp:txXfrm>
    </dsp:sp>
    <dsp:sp modelId="{B5BCA490-BF7E-42BE-97F2-E70C9B56AAB2}">
      <dsp:nvSpPr>
        <dsp:cNvPr id="0" name=""/>
        <dsp:cNvSpPr/>
      </dsp:nvSpPr>
      <dsp:spPr>
        <a:xfrm>
          <a:off x="2050955" y="1522280"/>
          <a:ext cx="1978421" cy="2374106"/>
        </a:xfrm>
        <a:prstGeom prst="roundRect">
          <a:avLst>
            <a:gd name="adj" fmla="val 5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programs</a:t>
          </a:r>
          <a:endParaRPr lang="en-US" sz="2200" kern="1200" dirty="0"/>
        </a:p>
      </dsp:txBody>
      <dsp:txXfrm rot="16200000">
        <a:off x="1275414" y="2297821"/>
        <a:ext cx="1946767" cy="395684"/>
      </dsp:txXfrm>
    </dsp:sp>
    <dsp:sp modelId="{896AB596-C040-4EE6-99D2-322D2D9B9798}">
      <dsp:nvSpPr>
        <dsp:cNvPr id="0" name=""/>
        <dsp:cNvSpPr/>
      </dsp:nvSpPr>
      <dsp:spPr>
        <a:xfrm rot="5400000">
          <a:off x="1886412" y="3408973"/>
          <a:ext cx="348869" cy="29676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5F637-AB1E-4B31-9CCE-A02378A6F0C7}">
      <dsp:nvSpPr>
        <dsp:cNvPr id="0" name=""/>
        <dsp:cNvSpPr/>
      </dsp:nvSpPr>
      <dsp:spPr>
        <a:xfrm>
          <a:off x="2446640" y="1522280"/>
          <a:ext cx="1473924" cy="237410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Provide First Nation courses and programs</a:t>
          </a:r>
          <a:endParaRPr lang="en-US" sz="2600" kern="1200" dirty="0"/>
        </a:p>
      </dsp:txBody>
      <dsp:txXfrm>
        <a:off x="2446640" y="1522280"/>
        <a:ext cx="1473924" cy="2374106"/>
      </dsp:txXfrm>
    </dsp:sp>
    <dsp:sp modelId="{AFFFAA6A-A990-4ECC-9594-A72D6C211CC7}">
      <dsp:nvSpPr>
        <dsp:cNvPr id="0" name=""/>
        <dsp:cNvSpPr/>
      </dsp:nvSpPr>
      <dsp:spPr>
        <a:xfrm>
          <a:off x="4098622" y="1522280"/>
          <a:ext cx="1978421" cy="2374106"/>
        </a:xfrm>
        <a:prstGeom prst="roundRect">
          <a:avLst>
            <a:gd name="adj" fmla="val 5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options</a:t>
          </a:r>
          <a:endParaRPr lang="en-US" sz="2200" kern="1200" dirty="0"/>
        </a:p>
      </dsp:txBody>
      <dsp:txXfrm rot="16200000">
        <a:off x="3323081" y="2297821"/>
        <a:ext cx="1946767" cy="395684"/>
      </dsp:txXfrm>
    </dsp:sp>
    <dsp:sp modelId="{414F7C4F-5C3D-4D43-B161-AEB8364692FC}">
      <dsp:nvSpPr>
        <dsp:cNvPr id="0" name=""/>
        <dsp:cNvSpPr/>
      </dsp:nvSpPr>
      <dsp:spPr>
        <a:xfrm rot="5400000">
          <a:off x="3934079" y="3408973"/>
          <a:ext cx="348869" cy="29676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940729-6EB2-44DB-A497-3277C10152A7}">
      <dsp:nvSpPr>
        <dsp:cNvPr id="0" name=""/>
        <dsp:cNvSpPr/>
      </dsp:nvSpPr>
      <dsp:spPr>
        <a:xfrm>
          <a:off x="4494306" y="1522280"/>
          <a:ext cx="1473924" cy="237410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Provide remote learning options</a:t>
          </a:r>
          <a:endParaRPr lang="en-US" sz="2600" kern="1200" dirty="0"/>
        </a:p>
      </dsp:txBody>
      <dsp:txXfrm>
        <a:off x="4494306" y="1522280"/>
        <a:ext cx="1473924" cy="2374106"/>
      </dsp:txXfrm>
    </dsp:sp>
    <dsp:sp modelId="{BB90ED04-DCD7-400F-9F69-378E904E7468}">
      <dsp:nvSpPr>
        <dsp:cNvPr id="0" name=""/>
        <dsp:cNvSpPr/>
      </dsp:nvSpPr>
      <dsp:spPr>
        <a:xfrm>
          <a:off x="6113625" y="1522280"/>
          <a:ext cx="1978421" cy="2374106"/>
        </a:xfrm>
        <a:prstGeom prst="roundRect">
          <a:avLst>
            <a:gd name="adj" fmla="val 5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tuition</a:t>
          </a:r>
          <a:endParaRPr lang="en-US" sz="2200" kern="1200" dirty="0"/>
        </a:p>
      </dsp:txBody>
      <dsp:txXfrm rot="16200000">
        <a:off x="5338083" y="2297821"/>
        <a:ext cx="1946767" cy="395684"/>
      </dsp:txXfrm>
    </dsp:sp>
    <dsp:sp modelId="{7190797A-E3E8-47B7-9D66-522441D1DD40}">
      <dsp:nvSpPr>
        <dsp:cNvPr id="0" name=""/>
        <dsp:cNvSpPr/>
      </dsp:nvSpPr>
      <dsp:spPr>
        <a:xfrm rot="5400000">
          <a:off x="5981746" y="3408973"/>
          <a:ext cx="348869" cy="29676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DF76E-7F4D-49B8-91B0-73BAF6E8E4E6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F4C7-4B92-4FF0-BC56-0299DE9AE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53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Title. Do not alter.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5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Add Introductory</a:t>
            </a:r>
            <a:r>
              <a:rPr lang="en-US" baseline="0" dirty="0" smtClean="0"/>
              <a:t> Title.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3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add more slides,</a:t>
            </a:r>
            <a:r>
              <a:rPr lang="en-US" baseline="0" dirty="0" smtClean="0"/>
              <a:t> right click on slide, click ‘Duplicate Slide’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2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Add Introductory</a:t>
            </a:r>
            <a:r>
              <a:rPr lang="en-US" baseline="0" dirty="0" smtClean="0"/>
              <a:t> Title.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52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add more slides,</a:t>
            </a:r>
            <a:r>
              <a:rPr lang="en-US" baseline="0" dirty="0" smtClean="0"/>
              <a:t> right click on slide, click ‘Duplicate Slide’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7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Add Header. Example: if you are providing an update on a specific file, place file name here. </a:t>
            </a:r>
          </a:p>
          <a:p>
            <a:endParaRPr lang="en-US" dirty="0" smtClean="0"/>
          </a:p>
          <a:p>
            <a:r>
              <a:rPr lang="en-US" dirty="0" smtClean="0"/>
              <a:t>To add more slides,</a:t>
            </a:r>
            <a:r>
              <a:rPr lang="en-US" baseline="0" dirty="0" smtClean="0"/>
              <a:t> right click on slide 2, click ‘Duplicate Slide’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24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Add Header. Example: if you are providing an update on a specific file, place file name here. </a:t>
            </a:r>
          </a:p>
          <a:p>
            <a:endParaRPr lang="en-US" dirty="0" smtClean="0"/>
          </a:p>
          <a:p>
            <a:r>
              <a:rPr lang="en-US" dirty="0" smtClean="0"/>
              <a:t>To add more slides,</a:t>
            </a:r>
            <a:r>
              <a:rPr lang="en-US" baseline="0" dirty="0" smtClean="0"/>
              <a:t> right click on slide 2, click ‘Duplicate Slide’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47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Add Header. Example: if you are providing an update on a specific file, place file name here. </a:t>
            </a:r>
          </a:p>
          <a:p>
            <a:endParaRPr lang="en-US" dirty="0" smtClean="0"/>
          </a:p>
          <a:p>
            <a:r>
              <a:rPr lang="en-US" dirty="0" smtClean="0"/>
              <a:t>To add more slides,</a:t>
            </a:r>
            <a:r>
              <a:rPr lang="en-US" baseline="0" dirty="0" smtClean="0"/>
              <a:t> right click on slide 2, click ‘Duplicate Slide’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44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Insert</a:t>
            </a:r>
            <a:r>
              <a:rPr lang="en-US" baseline="0" dirty="0" smtClean="0"/>
              <a:t> Sector and Director contact information.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6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30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14325" y="2072280"/>
            <a:ext cx="10907713" cy="3652246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60350" y="1076814"/>
            <a:ext cx="7926388" cy="77311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945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6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81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8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21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6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9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58A47-E205-4272-9375-6B0B86A032A6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6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Johanna.Mousseau-Krahn@coo.or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hyperlink" Target="mailto:Julia.candlish@coo.org" TargetMode="External"/><Relationship Id="rId4" Type="http://schemas.openxmlformats.org/officeDocument/2006/relationships/hyperlink" Target="mailto:Angel.Maracle@coo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53907" y="952109"/>
            <a:ext cx="9101876" cy="1953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Chiefs Assembly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727498" y="1018100"/>
            <a:ext cx="6300309" cy="405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Chiefs of Ontario presents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305653" y="3037904"/>
            <a:ext cx="9144000" cy="2242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Forward: Strengthening </a:t>
            </a:r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Future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Generations</a:t>
            </a: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13-15, 2023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information, please visit: www.ChiefsMeeting.com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39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PSE Engagement Report</a:t>
            </a:r>
            <a:endParaRPr lang="en-US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0933E770-9983-3C76-A5EB-C48EBB1D81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8809228"/>
              </p:ext>
            </p:extLst>
          </p:nvPr>
        </p:nvGraphicFramePr>
        <p:xfrm>
          <a:off x="1648611" y="2020842"/>
          <a:ext cx="7965250" cy="3496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964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9383" y="2409567"/>
            <a:ext cx="7562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Recommendations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75795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0350" y="1767480"/>
            <a:ext cx="10907713" cy="36522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Fair and equitable funding to First Nation learners that is based on student post-secondary </a:t>
            </a:r>
            <a:r>
              <a:rPr lang="en-US" sz="2800" dirty="0" smtClean="0"/>
              <a:t>need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Post-Secondary Costs Funding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1258097"/>
              </p:ext>
            </p:extLst>
          </p:nvPr>
        </p:nvGraphicFramePr>
        <p:xfrm>
          <a:off x="2140857" y="2236288"/>
          <a:ext cx="7961086" cy="3874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59628" y="4332514"/>
            <a:ext cx="1077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Food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4857" y="2670273"/>
            <a:ext cx="1458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Technology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Connectivity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4172" y="4819561"/>
            <a:ext cx="1110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Increases to keep up with inflation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3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First Nations post-secondary support systems must focus on supporting transitions:</a:t>
            </a:r>
          </a:p>
          <a:p>
            <a:r>
              <a:rPr lang="en-US" sz="2800" dirty="0"/>
              <a:t>From secondary to post-secondary;</a:t>
            </a:r>
          </a:p>
          <a:p>
            <a:r>
              <a:rPr lang="en-US" sz="2800" dirty="0"/>
              <a:t>From post-secondary into the workforce and future careers;</a:t>
            </a:r>
          </a:p>
          <a:p>
            <a:r>
              <a:rPr lang="en-US" sz="2800" dirty="0"/>
              <a:t>For non-traditional paths to post-secondary, including transition programs for mature students, students with families; and</a:t>
            </a:r>
          </a:p>
          <a:p>
            <a:r>
              <a:rPr lang="en-US" sz="2800" dirty="0"/>
              <a:t>For students continuing with education and lifelong learning, such as professional degrees, graduate degrees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Transitional Programming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275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/>
              <a:t>First Nations post-secondary support systems must be developed from the First Nation up through Nation-based principles and expertise at the discretion of each First </a:t>
            </a:r>
            <a:r>
              <a:rPr lang="en-US" sz="2800" dirty="0" smtClean="0"/>
              <a:t>Nation</a:t>
            </a:r>
            <a:endParaRPr lang="en-US" sz="2800" dirty="0"/>
          </a:p>
          <a:p>
            <a:r>
              <a:rPr lang="en-US" sz="2800" dirty="0"/>
              <a:t>First Nations must have authority, control and funding to determine and implement their own post-secondary support system</a:t>
            </a:r>
          </a:p>
          <a:p>
            <a:r>
              <a:rPr lang="en-US" sz="2800" dirty="0"/>
              <a:t>The government’s role must be limited to financial administrator only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Administration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032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First Nation post-secondary education requires funding to support relationship building and information </a:t>
            </a:r>
            <a:r>
              <a:rPr lang="en-US" sz="2400" dirty="0" smtClean="0"/>
              <a:t>sharing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Relationships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17282731"/>
              </p:ext>
            </p:extLst>
          </p:nvPr>
        </p:nvGraphicFramePr>
        <p:xfrm>
          <a:off x="2209800" y="2579914"/>
          <a:ext cx="7293429" cy="3558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5442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/>
              <a:t>Indigenous Institutes require </a:t>
            </a:r>
            <a:r>
              <a:rPr lang="en-US" sz="3200" dirty="0" smtClean="0"/>
              <a:t>sufficient and predictable </a:t>
            </a:r>
            <a:r>
              <a:rPr lang="en-US" sz="3200" dirty="0"/>
              <a:t>core </a:t>
            </a:r>
            <a:r>
              <a:rPr lang="en-US" sz="3200" dirty="0" smtClean="0"/>
              <a:t>funding for stability and growth</a:t>
            </a:r>
          </a:p>
          <a:p>
            <a:endParaRPr lang="en-US" sz="32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 smtClean="0"/>
              <a:t>   Federal and Provincial funding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Indigenous Institutes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828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Canada Student Loan Program to move to a loan only program for First Nation </a:t>
            </a:r>
            <a:r>
              <a:rPr lang="en-US" sz="2800" dirty="0" smtClean="0"/>
              <a:t>learners</a:t>
            </a:r>
            <a:endParaRPr lang="en-US" sz="2800" dirty="0"/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Must implement debt forgiveness for past First Nation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/>
              <a:t>Increase connectivity for FN communities to access PSE </a:t>
            </a:r>
            <a:r>
              <a:rPr lang="en-US" sz="2800" dirty="0" smtClean="0"/>
              <a:t>remotely</a:t>
            </a:r>
          </a:p>
          <a:p>
            <a:endParaRPr lang="en-US" sz="2800" dirty="0"/>
          </a:p>
          <a:p>
            <a:r>
              <a:rPr lang="en-US" sz="2800" dirty="0"/>
              <a:t>Provide increased funding for First Nation PSE and for Indigenous Support Services and Indigenous Student Associations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Federal/Provincial Government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12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Post-Secondary Institutions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77554694"/>
              </p:ext>
            </p:extLst>
          </p:nvPr>
        </p:nvGraphicFramePr>
        <p:xfrm>
          <a:off x="1567541" y="95915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77198" y="2503714"/>
            <a:ext cx="151674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Offer free tuition for First Nation learners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85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The PSE </a:t>
            </a:r>
            <a:r>
              <a:rPr lang="en-US" sz="2800" dirty="0"/>
              <a:t>Committee developed </a:t>
            </a:r>
            <a:r>
              <a:rPr lang="en-US" sz="2800" dirty="0" smtClean="0"/>
              <a:t>a work </a:t>
            </a:r>
            <a:r>
              <a:rPr lang="en-US" sz="2800" dirty="0"/>
              <a:t>plan to implement broad regional </a:t>
            </a:r>
            <a:r>
              <a:rPr lang="en-US" sz="2800" dirty="0" smtClean="0"/>
              <a:t>recommendations</a:t>
            </a:r>
          </a:p>
          <a:p>
            <a:endParaRPr lang="en-US" sz="2800" dirty="0" smtClean="0"/>
          </a:p>
          <a:p>
            <a:r>
              <a:rPr lang="en-US" sz="2800" dirty="0" smtClean="0"/>
              <a:t>Resolution to approve PSE Engagement Report and work plan to be presented at Annual Chiefs Assembly  </a:t>
            </a:r>
          </a:p>
          <a:p>
            <a:endParaRPr lang="en-US" sz="2800" dirty="0" smtClean="0"/>
          </a:p>
          <a:p>
            <a:r>
              <a:rPr lang="en-US" sz="2800" dirty="0" smtClean="0"/>
              <a:t>If approved, COO will solicit funding to begin implementation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 smtClean="0"/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PSE committee to continue to guide the work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Next Steps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1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50943" y="2059463"/>
            <a:ext cx="63599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67304" y="1195917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Sector</a:t>
            </a:r>
          </a:p>
          <a:p>
            <a:r>
              <a:rPr lang="en-CA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Dialogue Session</a:t>
            </a:r>
          </a:p>
          <a:p>
            <a:endParaRPr lang="en-CA" sz="4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Post-Secondary </a:t>
            </a:r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Engagement </a:t>
            </a:r>
          </a:p>
          <a:p>
            <a:r>
              <a:rPr lang="en-CA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Final </a:t>
            </a:r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7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3709120" y="1432874"/>
            <a:ext cx="6889750" cy="3025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Nya:wen</a:t>
            </a:r>
            <a:endParaRPr lang="en-US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information, please contact:</a:t>
            </a:r>
          </a:p>
          <a:p>
            <a:pPr marL="571500" lvl="0" indent="-571500"/>
            <a:r>
              <a:rPr lang="en-US" kern="0" dirty="0">
                <a:solidFill>
                  <a:srgbClr val="0F425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Johanna.Mousseau-Krahn@coo.org</a:t>
            </a:r>
            <a:endParaRPr lang="en-US" kern="0" dirty="0">
              <a:solidFill>
                <a:srgbClr val="0F42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/>
            <a:r>
              <a:rPr lang="en-US" kern="0" dirty="0">
                <a:solidFill>
                  <a:srgbClr val="0F425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Angel.Maracle@coo.org</a:t>
            </a:r>
            <a:endParaRPr lang="en-US" kern="0" dirty="0">
              <a:solidFill>
                <a:srgbClr val="0F42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/>
            <a:r>
              <a:rPr lang="en-US" kern="0" dirty="0">
                <a:solidFill>
                  <a:srgbClr val="0F425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Julia.Candlish@coo.org</a:t>
            </a:r>
            <a:r>
              <a:rPr lang="en-US" kern="0" dirty="0">
                <a:solidFill>
                  <a:srgbClr val="0F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ctr"/>
            <a:endParaRPr lang="en-US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0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it Started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101" y="2151488"/>
            <a:ext cx="9028959" cy="3139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50C0EA-933E-164E-B5B0-1EF8F4EB7188}"/>
              </a:ext>
            </a:extLst>
          </p:cNvPr>
          <p:cNvSpPr txBox="1"/>
          <p:nvPr/>
        </p:nvSpPr>
        <p:spPr>
          <a:xfrm>
            <a:off x="779334" y="1855945"/>
            <a:ext cx="20517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59"/>
              </a:lnSpc>
            </a:pPr>
            <a:r>
              <a:rPr lang="en-US" sz="2000" dirty="0"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In 2017, Indigenous Services Canada announced plans to review Indigenous post-secondary </a:t>
            </a:r>
            <a:r>
              <a:rPr lang="en-US" sz="2000" dirty="0" smtClean="0"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programs</a:t>
            </a:r>
            <a:endParaRPr lang="en-US" sz="2000" dirty="0">
              <a:latin typeface="Century Gothic" panose="020B0502020202020204" pitchFamily="34" charset="0"/>
              <a:ea typeface="Lato Light" panose="020F0502020204030203" pitchFamily="34" charset="0"/>
              <a:cs typeface="Poppins 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75C00-47C0-1F4F-A85E-E6D82BECC2FC}"/>
              </a:ext>
            </a:extLst>
          </p:cNvPr>
          <p:cNvSpPr txBox="1"/>
          <p:nvPr/>
        </p:nvSpPr>
        <p:spPr>
          <a:xfrm>
            <a:off x="1497512" y="4432180"/>
            <a:ext cx="3565545" cy="1179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59"/>
              </a:lnSpc>
            </a:pPr>
            <a:r>
              <a:rPr lang="en-US" sz="2000" dirty="0"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Assembly of First Nations completed review and made recommendation that First Nations develop regional </a:t>
            </a:r>
            <a:r>
              <a:rPr lang="en-US" sz="2000" dirty="0" smtClean="0"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models</a:t>
            </a:r>
            <a:endParaRPr lang="en-US" sz="2000" dirty="0"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426091-A0D8-5C4D-961C-45A91F27D081}"/>
              </a:ext>
            </a:extLst>
          </p:cNvPr>
          <p:cNvSpPr txBox="1"/>
          <p:nvPr/>
        </p:nvSpPr>
        <p:spPr>
          <a:xfrm>
            <a:off x="4015953" y="1553692"/>
            <a:ext cx="30273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59"/>
              </a:lnSpc>
            </a:pPr>
            <a:r>
              <a:rPr lang="en-US" sz="2000" dirty="0"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AFN recommended the federal government provide funding for a 3-year engagement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F612B9-557A-E0D4-EC76-4EF7905A8277}"/>
              </a:ext>
            </a:extLst>
          </p:cNvPr>
          <p:cNvSpPr txBox="1"/>
          <p:nvPr/>
        </p:nvSpPr>
        <p:spPr>
          <a:xfrm>
            <a:off x="6061322" y="4442605"/>
            <a:ext cx="28278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59"/>
              </a:lnSpc>
            </a:pPr>
            <a:r>
              <a:rPr lang="en-US" sz="2000" dirty="0"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In </a:t>
            </a:r>
            <a:r>
              <a:rPr lang="en-US" sz="2000" dirty="0" smtClean="0"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2019, the federal </a:t>
            </a:r>
            <a:r>
              <a:rPr lang="en-US" sz="2000" dirty="0"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government committed $7.5M nationally to conduct engagement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B7950-988A-8E12-C29C-3DF32A9A9413}"/>
              </a:ext>
            </a:extLst>
          </p:cNvPr>
          <p:cNvSpPr txBox="1"/>
          <p:nvPr/>
        </p:nvSpPr>
        <p:spPr>
          <a:xfrm>
            <a:off x="8047045" y="1298802"/>
            <a:ext cx="3019823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59"/>
              </a:lnSpc>
            </a:pPr>
            <a:r>
              <a:rPr lang="en-US" sz="2000" dirty="0" smtClean="0"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The CTCLL agreed the engagement would be conducted by PTO, Independent and unaffiliated First Nations and COO would support the activities</a:t>
            </a:r>
            <a:endParaRPr lang="en-US" sz="2000" dirty="0"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93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4330045" y="2560000"/>
            <a:ext cx="9144000" cy="1154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0374" y="-44145"/>
            <a:ext cx="113061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Post-Secondary Engagement Committee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534" y="1334932"/>
            <a:ext cx="2097316" cy="2626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212" y="1087172"/>
            <a:ext cx="3136273" cy="2899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225" y="1731690"/>
            <a:ext cx="2399417" cy="2332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731" y="1021963"/>
            <a:ext cx="1402924" cy="2964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6779" y="3714113"/>
            <a:ext cx="3834716" cy="2560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0184" y="1216096"/>
            <a:ext cx="4011471" cy="2864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7220" y="5079939"/>
            <a:ext cx="3092366" cy="8555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2761" y="3788727"/>
            <a:ext cx="3877392" cy="15302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5954" y="4038985"/>
            <a:ext cx="4046046" cy="161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5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 smtClean="0"/>
              <a:t>Role of COO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743" y="1076814"/>
            <a:ext cx="9268495" cy="46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2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60350" y="1076814"/>
            <a:ext cx="7926388" cy="1962948"/>
          </a:xfrm>
        </p:spPr>
        <p:txBody>
          <a:bodyPr>
            <a:normAutofit/>
          </a:bodyPr>
          <a:lstStyle/>
          <a:p>
            <a:r>
              <a:rPr lang="en-US" b="1" dirty="0" smtClean="0"/>
              <a:t>COO Lines </a:t>
            </a:r>
          </a:p>
          <a:p>
            <a:r>
              <a:rPr lang="en-US" b="1" dirty="0" smtClean="0"/>
              <a:t>of Authority</a:t>
            </a:r>
            <a:endParaRPr lang="en-US" b="1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946" y="953245"/>
            <a:ext cx="5736416" cy="496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01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Stakeholder Map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327804" y="849800"/>
            <a:ext cx="5519633" cy="5130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36881" y="2545925"/>
            <a:ext cx="1701478" cy="17386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0042E3DF-9F02-4728-B9BF-5B3B26DB5A06}"/>
              </a:ext>
            </a:extLst>
          </p:cNvPr>
          <p:cNvSpPr/>
          <p:nvPr/>
        </p:nvSpPr>
        <p:spPr>
          <a:xfrm>
            <a:off x="4830583" y="1136097"/>
            <a:ext cx="2514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95039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Current and former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students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B9385D28-56CA-4BA5-BEA2-026D255CD24F}"/>
              </a:ext>
            </a:extLst>
          </p:cNvPr>
          <p:cNvSpPr/>
          <p:nvPr/>
        </p:nvSpPr>
        <p:spPr>
          <a:xfrm>
            <a:off x="6195017" y="1931897"/>
            <a:ext cx="2514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Provincial Territorial Organizations</a:t>
            </a:r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8553EA31-6272-461E-82CB-33823848D7E3}"/>
              </a:ext>
            </a:extLst>
          </p:cNvPr>
          <p:cNvSpPr/>
          <p:nvPr/>
        </p:nvSpPr>
        <p:spPr>
          <a:xfrm>
            <a:off x="6745280" y="3061291"/>
            <a:ext cx="22952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Education Counsellors</a:t>
            </a:r>
          </a:p>
        </p:txBody>
      </p:sp>
      <p:sp>
        <p:nvSpPr>
          <p:cNvPr id="9" name="Rectangle 56">
            <a:extLst>
              <a:ext uri="{FF2B5EF4-FFF2-40B4-BE49-F238E27FC236}">
                <a16:creationId xmlns:a16="http://schemas.microsoft.com/office/drawing/2014/main" id="{00B60293-2CE1-480D-9628-94F6D0857C2D}"/>
              </a:ext>
            </a:extLst>
          </p:cNvPr>
          <p:cNvSpPr/>
          <p:nvPr/>
        </p:nvSpPr>
        <p:spPr>
          <a:xfrm>
            <a:off x="6549109" y="4117198"/>
            <a:ext cx="21224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Community Members</a:t>
            </a:r>
          </a:p>
        </p:txBody>
      </p:sp>
      <p:sp>
        <p:nvSpPr>
          <p:cNvPr id="11" name="Rectangle 56">
            <a:extLst>
              <a:ext uri="{FF2B5EF4-FFF2-40B4-BE49-F238E27FC236}">
                <a16:creationId xmlns:a16="http://schemas.microsoft.com/office/drawing/2014/main" id="{531108D8-1F36-44C2-9518-6B522FFD4EAF}"/>
              </a:ext>
            </a:extLst>
          </p:cNvPr>
          <p:cNvSpPr/>
          <p:nvPr/>
        </p:nvSpPr>
        <p:spPr>
          <a:xfrm>
            <a:off x="4830583" y="4778663"/>
            <a:ext cx="2514074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950391"/>
            <a:r>
              <a:rPr lang="en-US" sz="2133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Parents and Guardians</a:t>
            </a:r>
            <a:endParaRPr lang="en-US" sz="2560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Rectangle 56">
            <a:extLst>
              <a:ext uri="{FF2B5EF4-FFF2-40B4-BE49-F238E27FC236}">
                <a16:creationId xmlns:a16="http://schemas.microsoft.com/office/drawing/2014/main" id="{8F041D52-C9BD-4AC2-A425-CF5881343BCB}"/>
              </a:ext>
            </a:extLst>
          </p:cNvPr>
          <p:cNvSpPr/>
          <p:nvPr/>
        </p:nvSpPr>
        <p:spPr>
          <a:xfrm>
            <a:off x="3327803" y="4177660"/>
            <a:ext cx="2514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950391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Post-Secondary Institutions</a:t>
            </a:r>
          </a:p>
        </p:txBody>
      </p:sp>
      <p:sp>
        <p:nvSpPr>
          <p:cNvPr id="13" name="Rectangle 56">
            <a:extLst>
              <a:ext uri="{FF2B5EF4-FFF2-40B4-BE49-F238E27FC236}">
                <a16:creationId xmlns:a16="http://schemas.microsoft.com/office/drawing/2014/main" id="{BF4377BF-EC22-4A84-90EF-CE7AF70C87A8}"/>
              </a:ext>
            </a:extLst>
          </p:cNvPr>
          <p:cNvSpPr/>
          <p:nvPr/>
        </p:nvSpPr>
        <p:spPr>
          <a:xfrm>
            <a:off x="3123045" y="3600490"/>
            <a:ext cx="2514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Children in Care</a:t>
            </a:r>
          </a:p>
        </p:txBody>
      </p:sp>
      <p:sp>
        <p:nvSpPr>
          <p:cNvPr id="14" name="Rectangle 56">
            <a:extLst>
              <a:ext uri="{FF2B5EF4-FFF2-40B4-BE49-F238E27FC236}">
                <a16:creationId xmlns:a16="http://schemas.microsoft.com/office/drawing/2014/main" id="{DA61326D-1610-4152-85E0-7788769D16BA}"/>
              </a:ext>
            </a:extLst>
          </p:cNvPr>
          <p:cNvSpPr/>
          <p:nvPr/>
        </p:nvSpPr>
        <p:spPr>
          <a:xfrm>
            <a:off x="3124270" y="2605551"/>
            <a:ext cx="2514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Indigenous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Institutes</a:t>
            </a:r>
          </a:p>
        </p:txBody>
      </p:sp>
      <p:sp>
        <p:nvSpPr>
          <p:cNvPr id="15" name="Rectangle 56">
            <a:extLst>
              <a:ext uri="{FF2B5EF4-FFF2-40B4-BE49-F238E27FC236}">
                <a16:creationId xmlns:a16="http://schemas.microsoft.com/office/drawing/2014/main" id="{3C9CBADF-2391-47A0-9FDC-FE08FDBBE5B2}"/>
              </a:ext>
            </a:extLst>
          </p:cNvPr>
          <p:cNvSpPr/>
          <p:nvPr/>
        </p:nvSpPr>
        <p:spPr>
          <a:xfrm>
            <a:off x="3542598" y="1931897"/>
            <a:ext cx="2514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950391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Administration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28B5F3-62C6-443A-B28E-3611055E44FA}"/>
              </a:ext>
            </a:extLst>
          </p:cNvPr>
          <p:cNvSpPr txBox="1"/>
          <p:nvPr/>
        </p:nvSpPr>
        <p:spPr>
          <a:xfrm>
            <a:off x="4993175" y="3142434"/>
            <a:ext cx="218888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2B54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Post-Secondary Engagement </a:t>
            </a:r>
          </a:p>
        </p:txBody>
      </p:sp>
    </p:spTree>
    <p:extLst>
      <p:ext uri="{BB962C8B-B14F-4D97-AF65-F5344CB8AC3E}">
        <p14:creationId xmlns:p14="http://schemas.microsoft.com/office/powerpoint/2010/main" val="42265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Methods and Engagement Initiatives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138D88-CA97-0595-1BE4-149DB4F1D66B}"/>
              </a:ext>
            </a:extLst>
          </p:cNvPr>
          <p:cNvGrpSpPr/>
          <p:nvPr/>
        </p:nvGrpSpPr>
        <p:grpSpPr>
          <a:xfrm>
            <a:off x="3456379" y="1378906"/>
            <a:ext cx="5522945" cy="4231567"/>
            <a:chOff x="1977874" y="4592070"/>
            <a:chExt cx="8101742" cy="8101740"/>
          </a:xfrm>
          <a:solidFill>
            <a:schemeClr val="accent2"/>
          </a:solidFill>
        </p:grpSpPr>
        <p:sp>
          <p:nvSpPr>
            <p:cNvPr id="5" name="Freeform 278">
              <a:extLst>
                <a:ext uri="{FF2B5EF4-FFF2-40B4-BE49-F238E27FC236}">
                  <a16:creationId xmlns:a16="http://schemas.microsoft.com/office/drawing/2014/main" id="{E3BEC2D2-8F3D-B175-7D11-45D8577D29F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77874" y="7150691"/>
              <a:ext cx="3734868" cy="5543119"/>
            </a:xfrm>
            <a:custGeom>
              <a:avLst/>
              <a:gdLst>
                <a:gd name="T0" fmla="*/ 2289 w 2319"/>
                <a:gd name="T1" fmla="*/ 2182 h 3425"/>
                <a:gd name="T2" fmla="*/ 0 w 2319"/>
                <a:gd name="T3" fmla="*/ 0 h 3425"/>
                <a:gd name="T4" fmla="*/ 319 w 2319"/>
                <a:gd name="T5" fmla="*/ 613 h 3425"/>
                <a:gd name="T6" fmla="*/ 313 w 2319"/>
                <a:gd name="T7" fmla="*/ 732 h 3425"/>
                <a:gd name="T8" fmla="*/ 25 w 2319"/>
                <a:gd name="T9" fmla="*/ 1178 h 3425"/>
                <a:gd name="T10" fmla="*/ 1120 w 2319"/>
                <a:gd name="T11" fmla="*/ 2349 h 3425"/>
                <a:gd name="T12" fmla="*/ 979 w 2319"/>
                <a:gd name="T13" fmla="*/ 2908 h 3425"/>
                <a:gd name="T14" fmla="*/ 1262 w 2319"/>
                <a:gd name="T15" fmla="*/ 3408 h 3425"/>
                <a:gd name="T16" fmla="*/ 1278 w 2319"/>
                <a:gd name="T17" fmla="*/ 3417 h 3425"/>
                <a:gd name="T18" fmla="*/ 2033 w 2319"/>
                <a:gd name="T19" fmla="*/ 3419 h 3425"/>
                <a:gd name="T20" fmla="*/ 2033 w 2319"/>
                <a:gd name="T21" fmla="*/ 3425 h 3425"/>
                <a:gd name="T22" fmla="*/ 2289 w 2319"/>
                <a:gd name="T23" fmla="*/ 2182 h 3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9" h="3425">
                  <a:moveTo>
                    <a:pt x="2289" y="2182"/>
                  </a:moveTo>
                  <a:cubicBezTo>
                    <a:pt x="2202" y="962"/>
                    <a:pt x="1199" y="27"/>
                    <a:pt x="0" y="0"/>
                  </a:cubicBezTo>
                  <a:lnTo>
                    <a:pt x="319" y="613"/>
                  </a:lnTo>
                  <a:cubicBezTo>
                    <a:pt x="339" y="651"/>
                    <a:pt x="336" y="696"/>
                    <a:pt x="313" y="732"/>
                  </a:cubicBezTo>
                  <a:lnTo>
                    <a:pt x="25" y="1178"/>
                  </a:lnTo>
                  <a:cubicBezTo>
                    <a:pt x="636" y="1219"/>
                    <a:pt x="1120" y="1727"/>
                    <a:pt x="1120" y="2349"/>
                  </a:cubicBezTo>
                  <a:cubicBezTo>
                    <a:pt x="1120" y="2551"/>
                    <a:pt x="1069" y="2741"/>
                    <a:pt x="979" y="2908"/>
                  </a:cubicBezTo>
                  <a:lnTo>
                    <a:pt x="1262" y="3408"/>
                  </a:lnTo>
                  <a:cubicBezTo>
                    <a:pt x="1265" y="3414"/>
                    <a:pt x="1271" y="3417"/>
                    <a:pt x="1278" y="3417"/>
                  </a:cubicBezTo>
                  <a:lnTo>
                    <a:pt x="2033" y="3419"/>
                  </a:lnTo>
                  <a:lnTo>
                    <a:pt x="2033" y="3425"/>
                  </a:lnTo>
                  <a:cubicBezTo>
                    <a:pt x="2215" y="3041"/>
                    <a:pt x="2319" y="2605"/>
                    <a:pt x="2289" y="218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endParaRPr lang="en-US" sz="1920"/>
            </a:p>
          </p:txBody>
        </p:sp>
        <p:sp>
          <p:nvSpPr>
            <p:cNvPr id="6" name="Freeform 280">
              <a:extLst>
                <a:ext uri="{FF2B5EF4-FFF2-40B4-BE49-F238E27FC236}">
                  <a16:creationId xmlns:a16="http://schemas.microsoft.com/office/drawing/2014/main" id="{27FDA47B-4B58-3B28-6BD7-87A105BFAA8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519111" y="4592070"/>
              <a:ext cx="6414156" cy="3254893"/>
            </a:xfrm>
            <a:custGeom>
              <a:avLst/>
              <a:gdLst>
                <a:gd name="T0" fmla="*/ 3279 w 3984"/>
                <a:gd name="T1" fmla="*/ 522 h 2011"/>
                <a:gd name="T2" fmla="*/ 3175 w 3984"/>
                <a:gd name="T3" fmla="*/ 462 h 2011"/>
                <a:gd name="T4" fmla="*/ 2920 w 3984"/>
                <a:gd name="T5" fmla="*/ 11 h 2011"/>
                <a:gd name="T6" fmla="*/ 1946 w 3984"/>
                <a:gd name="T7" fmla="*/ 529 h 2011"/>
                <a:gd name="T8" fmla="*/ 965 w 3984"/>
                <a:gd name="T9" fmla="*/ 0 h 2011"/>
                <a:gd name="T10" fmla="*/ 881 w 3984"/>
                <a:gd name="T11" fmla="*/ 1 h 2011"/>
                <a:gd name="T12" fmla="*/ 395 w 3984"/>
                <a:gd name="T13" fmla="*/ 4 h 2011"/>
                <a:gd name="T14" fmla="*/ 379 w 3984"/>
                <a:gd name="T15" fmla="*/ 14 h 2011"/>
                <a:gd name="T16" fmla="*/ 17 w 3984"/>
                <a:gd name="T17" fmla="*/ 659 h 2011"/>
                <a:gd name="T18" fmla="*/ 10 w 3984"/>
                <a:gd name="T19" fmla="*/ 673 h 2011"/>
                <a:gd name="T20" fmla="*/ 3 w 3984"/>
                <a:gd name="T21" fmla="*/ 669 h 2011"/>
                <a:gd name="T22" fmla="*/ 2 w 3984"/>
                <a:gd name="T23" fmla="*/ 668 h 2011"/>
                <a:gd name="T24" fmla="*/ 0 w 3984"/>
                <a:gd name="T25" fmla="*/ 671 h 2011"/>
                <a:gd name="T26" fmla="*/ 919 w 3984"/>
                <a:gd name="T27" fmla="*/ 1467 h 2011"/>
                <a:gd name="T28" fmla="*/ 3984 w 3984"/>
                <a:gd name="T29" fmla="*/ 524 h 2011"/>
                <a:gd name="T30" fmla="*/ 3279 w 3984"/>
                <a:gd name="T31" fmla="*/ 522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84" h="2011">
                  <a:moveTo>
                    <a:pt x="3279" y="522"/>
                  </a:moveTo>
                  <a:cubicBezTo>
                    <a:pt x="3236" y="522"/>
                    <a:pt x="3196" y="499"/>
                    <a:pt x="3175" y="462"/>
                  </a:cubicBezTo>
                  <a:lnTo>
                    <a:pt x="2920" y="11"/>
                  </a:lnTo>
                  <a:cubicBezTo>
                    <a:pt x="2709" y="323"/>
                    <a:pt x="2352" y="529"/>
                    <a:pt x="1946" y="529"/>
                  </a:cubicBezTo>
                  <a:cubicBezTo>
                    <a:pt x="1536" y="529"/>
                    <a:pt x="1175" y="319"/>
                    <a:pt x="965" y="0"/>
                  </a:cubicBezTo>
                  <a:lnTo>
                    <a:pt x="881" y="1"/>
                  </a:lnTo>
                  <a:lnTo>
                    <a:pt x="395" y="4"/>
                  </a:lnTo>
                  <a:cubicBezTo>
                    <a:pt x="388" y="4"/>
                    <a:pt x="382" y="8"/>
                    <a:pt x="379" y="14"/>
                  </a:cubicBezTo>
                  <a:lnTo>
                    <a:pt x="17" y="659"/>
                  </a:lnTo>
                  <a:lnTo>
                    <a:pt x="10" y="673"/>
                  </a:lnTo>
                  <a:lnTo>
                    <a:pt x="3" y="669"/>
                  </a:lnTo>
                  <a:lnTo>
                    <a:pt x="2" y="668"/>
                  </a:lnTo>
                  <a:lnTo>
                    <a:pt x="0" y="671"/>
                  </a:lnTo>
                  <a:cubicBezTo>
                    <a:pt x="242" y="1029"/>
                    <a:pt x="531" y="1279"/>
                    <a:pt x="919" y="1467"/>
                  </a:cubicBezTo>
                  <a:cubicBezTo>
                    <a:pt x="2037" y="2011"/>
                    <a:pt x="3375" y="1587"/>
                    <a:pt x="3984" y="524"/>
                  </a:cubicBezTo>
                  <a:lnTo>
                    <a:pt x="3279" y="5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endParaRPr lang="en-US" sz="1920" dirty="0"/>
            </a:p>
          </p:txBody>
        </p:sp>
        <p:sp>
          <p:nvSpPr>
            <p:cNvPr id="7" name="Freeform 282">
              <a:extLst>
                <a:ext uri="{FF2B5EF4-FFF2-40B4-BE49-F238E27FC236}">
                  <a16:creationId xmlns:a16="http://schemas.microsoft.com/office/drawing/2014/main" id="{7F804D50-8FCF-4382-76EC-A45649F769A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336234" y="6900573"/>
              <a:ext cx="4743382" cy="5789856"/>
            </a:xfrm>
            <a:custGeom>
              <a:avLst/>
              <a:gdLst>
                <a:gd name="T0" fmla="*/ 1482 w 2945"/>
                <a:gd name="T1" fmla="*/ 2347 h 3577"/>
                <a:gd name="T2" fmla="*/ 2619 w 2945"/>
                <a:gd name="T3" fmla="*/ 1174 h 3577"/>
                <a:gd name="T4" fmla="*/ 2941 w 2945"/>
                <a:gd name="T5" fmla="*/ 676 h 3577"/>
                <a:gd name="T6" fmla="*/ 2942 w 2945"/>
                <a:gd name="T7" fmla="*/ 657 h 3577"/>
                <a:gd name="T8" fmla="*/ 2600 w 2945"/>
                <a:gd name="T9" fmla="*/ 0 h 3577"/>
                <a:gd name="T10" fmla="*/ 2490 w 2945"/>
                <a:gd name="T11" fmla="*/ 3 h 3577"/>
                <a:gd name="T12" fmla="*/ 1341 w 2945"/>
                <a:gd name="T13" fmla="*/ 401 h 3577"/>
                <a:gd name="T14" fmla="*/ 656 w 2945"/>
                <a:gd name="T15" fmla="*/ 3577 h 3577"/>
                <a:gd name="T16" fmla="*/ 1003 w 2945"/>
                <a:gd name="T17" fmla="*/ 2958 h 3577"/>
                <a:gd name="T18" fmla="*/ 1105 w 2945"/>
                <a:gd name="T19" fmla="*/ 2897 h 3577"/>
                <a:gd name="T20" fmla="*/ 1617 w 2945"/>
                <a:gd name="T21" fmla="*/ 2894 h 3577"/>
                <a:gd name="T22" fmla="*/ 1482 w 2945"/>
                <a:gd name="T23" fmla="*/ 2347 h 3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45" h="3577">
                  <a:moveTo>
                    <a:pt x="1482" y="2347"/>
                  </a:moveTo>
                  <a:cubicBezTo>
                    <a:pt x="1482" y="1711"/>
                    <a:pt x="1988" y="1194"/>
                    <a:pt x="2619" y="1174"/>
                  </a:cubicBezTo>
                  <a:lnTo>
                    <a:pt x="2941" y="676"/>
                  </a:lnTo>
                  <a:cubicBezTo>
                    <a:pt x="2945" y="670"/>
                    <a:pt x="2945" y="663"/>
                    <a:pt x="2942" y="657"/>
                  </a:cubicBezTo>
                  <a:lnTo>
                    <a:pt x="2600" y="0"/>
                  </a:lnTo>
                  <a:lnTo>
                    <a:pt x="2490" y="3"/>
                  </a:lnTo>
                  <a:cubicBezTo>
                    <a:pt x="2059" y="34"/>
                    <a:pt x="1699" y="159"/>
                    <a:pt x="1341" y="401"/>
                  </a:cubicBezTo>
                  <a:cubicBezTo>
                    <a:pt x="294" y="1109"/>
                    <a:pt x="0" y="2512"/>
                    <a:pt x="656" y="3577"/>
                  </a:cubicBezTo>
                  <a:lnTo>
                    <a:pt x="1003" y="2958"/>
                  </a:lnTo>
                  <a:cubicBezTo>
                    <a:pt x="1023" y="2921"/>
                    <a:pt x="1063" y="2897"/>
                    <a:pt x="1105" y="2897"/>
                  </a:cubicBezTo>
                  <a:lnTo>
                    <a:pt x="1617" y="2894"/>
                  </a:lnTo>
                  <a:cubicBezTo>
                    <a:pt x="1531" y="2730"/>
                    <a:pt x="1482" y="2545"/>
                    <a:pt x="1482" y="23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anchor="t" anchorCtr="0" compatLnSpc="1">
              <a:prstTxWarp prst="textNoShape">
                <a:avLst/>
              </a:prstTxWarp>
            </a:bodyPr>
            <a:lstStyle/>
            <a:p>
              <a:endParaRPr lang="en-US" sz="192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81159C-B550-252A-7E93-FB7F55134471}"/>
              </a:ext>
            </a:extLst>
          </p:cNvPr>
          <p:cNvSpPr txBox="1"/>
          <p:nvPr/>
        </p:nvSpPr>
        <p:spPr>
          <a:xfrm>
            <a:off x="8491537" y="1567206"/>
            <a:ext cx="2820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Groups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DFFBF6-1F16-7EB0-10BE-5A8443892D2F}"/>
              </a:ext>
            </a:extLst>
          </p:cNvPr>
          <p:cNvSpPr txBox="1"/>
          <p:nvPr/>
        </p:nvSpPr>
        <p:spPr>
          <a:xfrm>
            <a:off x="798523" y="1658624"/>
            <a:ext cx="2353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607D1-A55E-B0AC-22BD-9D4C93886FAD}"/>
              </a:ext>
            </a:extLst>
          </p:cNvPr>
          <p:cNvSpPr txBox="1"/>
          <p:nvPr/>
        </p:nvSpPr>
        <p:spPr>
          <a:xfrm>
            <a:off x="8704287" y="4457081"/>
            <a:ext cx="3086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Sessions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B30841-4CE4-19D1-E7E6-29BA211E1FDE}"/>
              </a:ext>
            </a:extLst>
          </p:cNvPr>
          <p:cNvSpPr txBox="1"/>
          <p:nvPr/>
        </p:nvSpPr>
        <p:spPr>
          <a:xfrm>
            <a:off x="260350" y="3225770"/>
            <a:ext cx="265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Interviews</a:t>
            </a:r>
            <a:r>
              <a:rPr lang="en-CA" sz="2987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77C3ED-F249-1FDC-ABB6-DA57462AF381}"/>
              </a:ext>
            </a:extLst>
          </p:cNvPr>
          <p:cNvSpPr txBox="1"/>
          <p:nvPr/>
        </p:nvSpPr>
        <p:spPr>
          <a:xfrm>
            <a:off x="9373149" y="3225770"/>
            <a:ext cx="2609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0F4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Surveys</a:t>
            </a:r>
            <a:r>
              <a:rPr lang="en-CA" sz="2987" b="1" dirty="0">
                <a:solidFill>
                  <a:srgbClr val="0F4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CA8E9-9E75-D023-963E-479ECF78B0FF}"/>
              </a:ext>
            </a:extLst>
          </p:cNvPr>
          <p:cNvSpPr txBox="1"/>
          <p:nvPr/>
        </p:nvSpPr>
        <p:spPr>
          <a:xfrm>
            <a:off x="841881" y="4466750"/>
            <a:ext cx="2512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 Analysis</a:t>
            </a:r>
          </a:p>
        </p:txBody>
      </p:sp>
    </p:spTree>
    <p:extLst>
      <p:ext uri="{BB962C8B-B14F-4D97-AF65-F5344CB8AC3E}">
        <p14:creationId xmlns:p14="http://schemas.microsoft.com/office/powerpoint/2010/main" val="414885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Supplemental Reports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C3DE59-1674-4C57-85CA-09D28E824C4E}"/>
              </a:ext>
            </a:extLst>
          </p:cNvPr>
          <p:cNvGrpSpPr/>
          <p:nvPr/>
        </p:nvGrpSpPr>
        <p:grpSpPr>
          <a:xfrm>
            <a:off x="436299" y="2097924"/>
            <a:ext cx="11216124" cy="3536757"/>
            <a:chOff x="5588643" y="7005855"/>
            <a:chExt cx="13205320" cy="6289346"/>
          </a:xfrm>
        </p:grpSpPr>
        <p:sp>
          <p:nvSpPr>
            <p:cNvPr id="5" name="AutoShape 18">
              <a:extLst>
                <a:ext uri="{FF2B5EF4-FFF2-40B4-BE49-F238E27FC236}">
                  <a16:creationId xmlns:a16="http://schemas.microsoft.com/office/drawing/2014/main" id="{C7F5EC36-5A96-408A-9DD8-5DBC3DBCB23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734050" y="7793788"/>
              <a:ext cx="6914685" cy="2317036"/>
            </a:xfrm>
            <a:custGeom>
              <a:avLst/>
              <a:gdLst>
                <a:gd name="T0" fmla="*/ 10800 w 21600"/>
                <a:gd name="T1" fmla="+- 0 12261 2923"/>
                <a:gd name="T2" fmla="*/ 12261 h 18677"/>
                <a:gd name="T3" fmla="*/ 10800 w 21600"/>
                <a:gd name="T4" fmla="+- 0 12261 2923"/>
                <a:gd name="T5" fmla="*/ 12261 h 18677"/>
                <a:gd name="T6" fmla="*/ 10800 w 21600"/>
                <a:gd name="T7" fmla="+- 0 12261 2923"/>
                <a:gd name="T8" fmla="*/ 12261 h 18677"/>
                <a:gd name="T9" fmla="*/ 10800 w 21600"/>
                <a:gd name="T10" fmla="+- 0 12261 2923"/>
                <a:gd name="T11" fmla="*/ 12261 h 1867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18677">
                  <a:moveTo>
                    <a:pt x="0" y="18677"/>
                  </a:moveTo>
                  <a:cubicBezTo>
                    <a:pt x="565" y="14923"/>
                    <a:pt x="1448" y="11555"/>
                    <a:pt x="2560" y="8730"/>
                  </a:cubicBezTo>
                  <a:cubicBezTo>
                    <a:pt x="7135" y="-2897"/>
                    <a:pt x="14475" y="-2923"/>
                    <a:pt x="19040" y="8730"/>
                  </a:cubicBezTo>
                  <a:cubicBezTo>
                    <a:pt x="20185" y="11651"/>
                    <a:pt x="21048" y="15035"/>
                    <a:pt x="21600" y="18677"/>
                  </a:cubicBezTo>
                </a:path>
              </a:pathLst>
            </a:custGeom>
            <a:noFill/>
            <a:ln w="50800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187" tIns="54187" rIns="54187" bIns="54187" anchor="ctr"/>
            <a:lstStyle/>
            <a:p>
              <a:endParaRPr lang="en-US" altLang="en-US" sz="3413" dirty="0">
                <a:solidFill>
                  <a:srgbClr val="FFFFFF"/>
                </a:solidFill>
                <a:latin typeface="Poppins" pitchFamily="2" charset="77"/>
                <a:ea typeface="Helvetica Light" panose="020B0403020202020204" pitchFamily="34" charset="0"/>
                <a:cs typeface="Poppins" pitchFamily="2" charset="77"/>
                <a:sym typeface="Helvetica Light" panose="020B0403020202020204" pitchFamily="34" charset="0"/>
              </a:endParaRPr>
            </a:p>
          </p:txBody>
        </p:sp>
        <p:sp>
          <p:nvSpPr>
            <p:cNvPr id="6" name="Oval 19">
              <a:extLst>
                <a:ext uri="{FF2B5EF4-FFF2-40B4-BE49-F238E27FC236}">
                  <a16:creationId xmlns:a16="http://schemas.microsoft.com/office/drawing/2014/main" id="{0EF5FF57-264E-4B60-8F1B-E32344931CF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963924" y="9895139"/>
              <a:ext cx="454936" cy="4549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187" tIns="54187" rIns="54187" bIns="54187" anchor="ctr"/>
            <a:lstStyle/>
            <a:p>
              <a:endParaRPr lang="en-US" altLang="en-US" sz="3413" dirty="0">
                <a:solidFill>
                  <a:srgbClr val="FFFFFF"/>
                </a:solidFill>
                <a:latin typeface="Poppins" pitchFamily="2" charset="77"/>
                <a:ea typeface="Helvetica Light" panose="020B0403020202020204" pitchFamily="34" charset="0"/>
                <a:cs typeface="Poppins" pitchFamily="2" charset="77"/>
                <a:sym typeface="Helvetica Light" panose="020B0403020202020204" pitchFamily="34" charset="0"/>
              </a:endParaRPr>
            </a:p>
          </p:txBody>
        </p:sp>
        <p:sp>
          <p:nvSpPr>
            <p:cNvPr id="7" name="Oval 21">
              <a:extLst>
                <a:ext uri="{FF2B5EF4-FFF2-40B4-BE49-F238E27FC236}">
                  <a16:creationId xmlns:a16="http://schemas.microsoft.com/office/drawing/2014/main" id="{58AFA629-0C2C-49B8-AD73-DE92C81049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144075" y="9186089"/>
              <a:ext cx="454936" cy="45491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187" tIns="54187" rIns="54187" bIns="54187" anchor="ctr"/>
            <a:lstStyle/>
            <a:p>
              <a:endParaRPr lang="en-US" altLang="en-US" sz="3413" dirty="0">
                <a:latin typeface="Poppins" pitchFamily="2" charset="77"/>
                <a:ea typeface="Helvetica Light" panose="020B0403020202020204" pitchFamily="34" charset="0"/>
                <a:cs typeface="Poppins" pitchFamily="2" charset="77"/>
                <a:sym typeface="Helvetica Light" panose="020B0403020202020204" pitchFamily="34" charset="0"/>
              </a:endParaRPr>
            </a:p>
          </p:txBody>
        </p:sp>
        <p:sp>
          <p:nvSpPr>
            <p:cNvPr id="8" name="Oval 23">
              <a:extLst>
                <a:ext uri="{FF2B5EF4-FFF2-40B4-BE49-F238E27FC236}">
                  <a16:creationId xmlns:a16="http://schemas.microsoft.com/office/drawing/2014/main" id="{EBD6B44D-CA64-4DBC-9919-51DF7AA216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783775" y="9186089"/>
              <a:ext cx="454936" cy="4549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187" tIns="54187" rIns="54187" bIns="54187" anchor="ctr"/>
            <a:lstStyle/>
            <a:p>
              <a:endParaRPr lang="en-US" altLang="en-US" sz="3413" dirty="0">
                <a:solidFill>
                  <a:srgbClr val="FFFFFF"/>
                </a:solidFill>
                <a:latin typeface="Poppins" pitchFamily="2" charset="77"/>
                <a:ea typeface="Helvetica Light" panose="020B0403020202020204" pitchFamily="34" charset="0"/>
                <a:cs typeface="Poppins" pitchFamily="2" charset="77"/>
                <a:sym typeface="Helvetica Light" panose="020B0403020202020204" pitchFamily="34" charset="0"/>
              </a:endParaRPr>
            </a:p>
          </p:txBody>
        </p:sp>
        <p:sp>
          <p:nvSpPr>
            <p:cNvPr id="9" name="Oval 25">
              <a:extLst>
                <a:ext uri="{FF2B5EF4-FFF2-40B4-BE49-F238E27FC236}">
                  <a16:creationId xmlns:a16="http://schemas.microsoft.com/office/drawing/2014/main" id="{D70C6B90-27C2-41E7-8BB2-6C0ED06F31E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437585" y="7340443"/>
              <a:ext cx="454936" cy="4549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187" tIns="54187" rIns="54187" bIns="54187" anchor="ctr"/>
            <a:lstStyle/>
            <a:p>
              <a:endParaRPr lang="en-US" altLang="en-US" sz="3413" dirty="0">
                <a:solidFill>
                  <a:srgbClr val="FFFFFF"/>
                </a:solidFill>
                <a:latin typeface="Poppins" pitchFamily="2" charset="77"/>
                <a:ea typeface="Helvetica Light" panose="020B0403020202020204" pitchFamily="34" charset="0"/>
                <a:cs typeface="Poppins" pitchFamily="2" charset="77"/>
                <a:sym typeface="Helvetica Light" panose="020B0403020202020204" pitchFamily="34" charset="0"/>
              </a:endParaRPr>
            </a:p>
          </p:txBody>
        </p:sp>
        <p:sp>
          <p:nvSpPr>
            <p:cNvPr id="10" name="Oval 27">
              <a:extLst>
                <a:ext uri="{FF2B5EF4-FFF2-40B4-BE49-F238E27FC236}">
                  <a16:creationId xmlns:a16="http://schemas.microsoft.com/office/drawing/2014/main" id="{6AC8D416-A3D2-47CD-8FDF-F7FA2C787F9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5490265" y="7340443"/>
              <a:ext cx="454936" cy="45491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187" tIns="54187" rIns="54187" bIns="54187" anchor="ctr"/>
            <a:lstStyle/>
            <a:p>
              <a:endParaRPr lang="en-US" altLang="en-US" sz="3413" dirty="0">
                <a:solidFill>
                  <a:srgbClr val="FFFFFF"/>
                </a:solidFill>
                <a:latin typeface="Poppins" pitchFamily="2" charset="77"/>
                <a:ea typeface="Helvetica Light" panose="020B0403020202020204" pitchFamily="34" charset="0"/>
                <a:cs typeface="Poppins" pitchFamily="2" charset="77"/>
                <a:sym typeface="Helvetica Light" panose="020B0403020202020204" pitchFamily="34" charset="0"/>
              </a:endParaRPr>
            </a:p>
          </p:txBody>
        </p:sp>
        <p:sp>
          <p:nvSpPr>
            <p:cNvPr id="11" name="AutoShape 31">
              <a:extLst>
                <a:ext uri="{FF2B5EF4-FFF2-40B4-BE49-F238E27FC236}">
                  <a16:creationId xmlns:a16="http://schemas.microsoft.com/office/drawing/2014/main" id="{E77D34D0-6D70-45DD-A66D-DBB65F8B695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999797" y="10616817"/>
              <a:ext cx="2383191" cy="2678384"/>
            </a:xfrm>
            <a:custGeom>
              <a:avLst/>
              <a:gdLst>
                <a:gd name="T0" fmla="+- 0 10800 961"/>
                <a:gd name="T1" fmla="*/ T0 w 19679"/>
                <a:gd name="T2" fmla="*/ 10800 h 21600"/>
                <a:gd name="T3" fmla="+- 0 10800 961"/>
                <a:gd name="T4" fmla="*/ T3 w 19679"/>
                <a:gd name="T5" fmla="*/ 10800 h 21600"/>
                <a:gd name="T6" fmla="+- 0 10800 961"/>
                <a:gd name="T7" fmla="*/ T6 w 19679"/>
                <a:gd name="T8" fmla="*/ 10800 h 21600"/>
                <a:gd name="T9" fmla="+- 0 10800 961"/>
                <a:gd name="T10" fmla="*/ T9 w 19679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679" h="21600">
                  <a:moveTo>
                    <a:pt x="9839" y="0"/>
                  </a:moveTo>
                  <a:cubicBezTo>
                    <a:pt x="7321" y="0"/>
                    <a:pt x="4803" y="937"/>
                    <a:pt x="2882" y="2813"/>
                  </a:cubicBezTo>
                  <a:cubicBezTo>
                    <a:pt x="-961" y="6566"/>
                    <a:pt x="-961" y="12653"/>
                    <a:pt x="2882" y="16406"/>
                  </a:cubicBezTo>
                  <a:cubicBezTo>
                    <a:pt x="4480" y="17967"/>
                    <a:pt x="6493" y="18867"/>
                    <a:pt x="8574" y="19129"/>
                  </a:cubicBezTo>
                  <a:lnTo>
                    <a:pt x="9839" y="21600"/>
                  </a:lnTo>
                  <a:lnTo>
                    <a:pt x="11104" y="19129"/>
                  </a:lnTo>
                  <a:cubicBezTo>
                    <a:pt x="13185" y="18867"/>
                    <a:pt x="15198" y="17967"/>
                    <a:pt x="16796" y="16406"/>
                  </a:cubicBezTo>
                  <a:cubicBezTo>
                    <a:pt x="20639" y="12653"/>
                    <a:pt x="20639" y="6566"/>
                    <a:pt x="16796" y="2813"/>
                  </a:cubicBezTo>
                  <a:cubicBezTo>
                    <a:pt x="14875" y="937"/>
                    <a:pt x="12357" y="0"/>
                    <a:pt x="9839" y="0"/>
                  </a:cubicBezTo>
                  <a:close/>
                  <a:moveTo>
                    <a:pt x="9839" y="2266"/>
                  </a:moveTo>
                  <a:cubicBezTo>
                    <a:pt x="11763" y="2266"/>
                    <a:pt x="13686" y="2983"/>
                    <a:pt x="15154" y="4417"/>
                  </a:cubicBezTo>
                  <a:cubicBezTo>
                    <a:pt x="18090" y="7284"/>
                    <a:pt x="18090" y="11935"/>
                    <a:pt x="15154" y="14802"/>
                  </a:cubicBezTo>
                  <a:cubicBezTo>
                    <a:pt x="12218" y="17670"/>
                    <a:pt x="7460" y="17670"/>
                    <a:pt x="4524" y="14802"/>
                  </a:cubicBezTo>
                  <a:cubicBezTo>
                    <a:pt x="1588" y="11935"/>
                    <a:pt x="1588" y="7284"/>
                    <a:pt x="4524" y="4417"/>
                  </a:cubicBezTo>
                  <a:cubicBezTo>
                    <a:pt x="5992" y="2983"/>
                    <a:pt x="7915" y="2266"/>
                    <a:pt x="9839" y="22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187" tIns="54187" rIns="54187" bIns="54187" anchor="ctr"/>
            <a:lstStyle/>
            <a:p>
              <a:endParaRPr lang="en-US" altLang="en-US" sz="3413" dirty="0">
                <a:solidFill>
                  <a:srgbClr val="FFFFFF"/>
                </a:solidFill>
                <a:latin typeface="Poppins" pitchFamily="2" charset="77"/>
                <a:ea typeface="Helvetica Light" panose="020B0403020202020204" pitchFamily="34" charset="0"/>
                <a:cs typeface="Poppins" pitchFamily="2" charset="77"/>
                <a:sym typeface="Helvetica Light" panose="020B0403020202020204" pitchFamily="34" charset="0"/>
              </a:endParaRPr>
            </a:p>
          </p:txBody>
        </p:sp>
        <p:sp>
          <p:nvSpPr>
            <p:cNvPr id="12" name="AutoShape 32">
              <a:extLst>
                <a:ext uri="{FF2B5EF4-FFF2-40B4-BE49-F238E27FC236}">
                  <a16:creationId xmlns:a16="http://schemas.microsoft.com/office/drawing/2014/main" id="{D84273EC-AAA8-42B0-AF48-309599881A7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667385" y="9824691"/>
              <a:ext cx="2383741" cy="2406710"/>
            </a:xfrm>
            <a:custGeom>
              <a:avLst/>
              <a:gdLst>
                <a:gd name="T0" fmla="+- 0 10800 792"/>
                <a:gd name="T1" fmla="*/ T0 w 20016"/>
                <a:gd name="T2" fmla="+- 0 10781 17"/>
                <a:gd name="T3" fmla="*/ 10781 h 21529"/>
                <a:gd name="T4" fmla="+- 0 10800 792"/>
                <a:gd name="T5" fmla="*/ T4 w 20016"/>
                <a:gd name="T6" fmla="+- 0 10781 17"/>
                <a:gd name="T7" fmla="*/ 10781 h 21529"/>
                <a:gd name="T8" fmla="+- 0 10800 792"/>
                <a:gd name="T9" fmla="*/ T8 w 20016"/>
                <a:gd name="T10" fmla="+- 0 10781 17"/>
                <a:gd name="T11" fmla="*/ 10781 h 21529"/>
                <a:gd name="T12" fmla="+- 0 10800 792"/>
                <a:gd name="T13" fmla="*/ T12 w 20016"/>
                <a:gd name="T14" fmla="+- 0 10781 17"/>
                <a:gd name="T15" fmla="*/ 10781 h 215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016" h="21529">
                  <a:moveTo>
                    <a:pt x="10331" y="5"/>
                  </a:moveTo>
                  <a:cubicBezTo>
                    <a:pt x="9667" y="-17"/>
                    <a:pt x="8989" y="33"/>
                    <a:pt x="8308" y="158"/>
                  </a:cubicBezTo>
                  <a:cubicBezTo>
                    <a:pt x="2862" y="1158"/>
                    <a:pt x="-792" y="6675"/>
                    <a:pt x="147" y="12476"/>
                  </a:cubicBezTo>
                  <a:cubicBezTo>
                    <a:pt x="538" y="14890"/>
                    <a:pt x="1668" y="16959"/>
                    <a:pt x="3240" y="18497"/>
                  </a:cubicBezTo>
                  <a:lnTo>
                    <a:pt x="2807" y="21529"/>
                  </a:lnTo>
                  <a:lnTo>
                    <a:pt x="5343" y="20080"/>
                  </a:lnTo>
                  <a:cubicBezTo>
                    <a:pt x="7229" y="21143"/>
                    <a:pt x="9442" y="21583"/>
                    <a:pt x="11708" y="21167"/>
                  </a:cubicBezTo>
                  <a:cubicBezTo>
                    <a:pt x="17154" y="20166"/>
                    <a:pt x="20808" y="14650"/>
                    <a:pt x="19869" y="8848"/>
                  </a:cubicBezTo>
                  <a:cubicBezTo>
                    <a:pt x="19399" y="5947"/>
                    <a:pt x="17869" y="3527"/>
                    <a:pt x="15777" y="1954"/>
                  </a:cubicBezTo>
                  <a:cubicBezTo>
                    <a:pt x="14207" y="774"/>
                    <a:pt x="12325" y="71"/>
                    <a:pt x="10331" y="5"/>
                  </a:cubicBezTo>
                  <a:close/>
                  <a:moveTo>
                    <a:pt x="10255" y="2519"/>
                  </a:moveTo>
                  <a:cubicBezTo>
                    <a:pt x="13809" y="2636"/>
                    <a:pt x="16915" y="5399"/>
                    <a:pt x="17543" y="9278"/>
                  </a:cubicBezTo>
                  <a:cubicBezTo>
                    <a:pt x="18260" y="13710"/>
                    <a:pt x="15469" y="17924"/>
                    <a:pt x="11308" y="18689"/>
                  </a:cubicBezTo>
                  <a:cubicBezTo>
                    <a:pt x="7147" y="19453"/>
                    <a:pt x="3191" y="16479"/>
                    <a:pt x="2473" y="12047"/>
                  </a:cubicBezTo>
                  <a:cubicBezTo>
                    <a:pt x="1756" y="7614"/>
                    <a:pt x="4547" y="3400"/>
                    <a:pt x="8708" y="2636"/>
                  </a:cubicBezTo>
                  <a:cubicBezTo>
                    <a:pt x="9228" y="2540"/>
                    <a:pt x="9747" y="2502"/>
                    <a:pt x="10255" y="25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187" tIns="54187" rIns="54187" bIns="54187" anchor="ctr"/>
            <a:lstStyle/>
            <a:p>
              <a:endParaRPr lang="en-US" altLang="en-US" sz="3413" dirty="0">
                <a:solidFill>
                  <a:srgbClr val="FFFFFF"/>
                </a:solidFill>
                <a:latin typeface="Poppins" pitchFamily="2" charset="77"/>
                <a:ea typeface="Helvetica Light" panose="020B0403020202020204" pitchFamily="34" charset="0"/>
                <a:cs typeface="Poppins" pitchFamily="2" charset="77"/>
                <a:sym typeface="Helvetica Light" panose="020B0403020202020204" pitchFamily="34" charset="0"/>
              </a:endParaRPr>
            </a:p>
          </p:txBody>
        </p:sp>
        <p:sp>
          <p:nvSpPr>
            <p:cNvPr id="13" name="AutoShape 33">
              <a:extLst>
                <a:ext uri="{FF2B5EF4-FFF2-40B4-BE49-F238E27FC236}">
                  <a16:creationId xmlns:a16="http://schemas.microsoft.com/office/drawing/2014/main" id="{90E7AA6B-424D-4990-A0B1-247EBECB13D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352144" y="9820622"/>
              <a:ext cx="2383642" cy="2383412"/>
            </a:xfrm>
            <a:custGeom>
              <a:avLst/>
              <a:gdLst>
                <a:gd name="T0" fmla="+- 0 10800 687"/>
                <a:gd name="T1" fmla="*/ T0 w 20226"/>
                <a:gd name="T2" fmla="+- 0 10727 93"/>
                <a:gd name="T3" fmla="*/ 10727 h 21268"/>
                <a:gd name="T4" fmla="+- 0 10800 687"/>
                <a:gd name="T5" fmla="*/ T4 w 20226"/>
                <a:gd name="T6" fmla="+- 0 10727 93"/>
                <a:gd name="T7" fmla="*/ 10727 h 21268"/>
                <a:gd name="T8" fmla="+- 0 10800 687"/>
                <a:gd name="T9" fmla="*/ T8 w 20226"/>
                <a:gd name="T10" fmla="+- 0 10727 93"/>
                <a:gd name="T11" fmla="*/ 10727 h 21268"/>
                <a:gd name="T12" fmla="+- 0 10800 687"/>
                <a:gd name="T13" fmla="*/ T12 w 20226"/>
                <a:gd name="T14" fmla="+- 0 10727 93"/>
                <a:gd name="T15" fmla="*/ 10727 h 2126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226" h="21268">
                  <a:moveTo>
                    <a:pt x="10512" y="9"/>
                  </a:moveTo>
                  <a:cubicBezTo>
                    <a:pt x="8123" y="-93"/>
                    <a:pt x="5858" y="702"/>
                    <a:pt x="4046" y="2130"/>
                  </a:cubicBezTo>
                  <a:cubicBezTo>
                    <a:pt x="1976" y="3763"/>
                    <a:pt x="497" y="6225"/>
                    <a:pt x="103" y="9132"/>
                  </a:cubicBezTo>
                  <a:cubicBezTo>
                    <a:pt x="-687" y="14945"/>
                    <a:pt x="3158" y="20331"/>
                    <a:pt x="8687" y="21162"/>
                  </a:cubicBezTo>
                  <a:cubicBezTo>
                    <a:pt x="10987" y="21507"/>
                    <a:pt x="13209" y="21001"/>
                    <a:pt x="15085" y="19883"/>
                  </a:cubicBezTo>
                  <a:lnTo>
                    <a:pt x="17685" y="21250"/>
                  </a:lnTo>
                  <a:lnTo>
                    <a:pt x="17163" y="18244"/>
                  </a:lnTo>
                  <a:cubicBezTo>
                    <a:pt x="18709" y="16662"/>
                    <a:pt x="19795" y="14560"/>
                    <a:pt x="20123" y="12142"/>
                  </a:cubicBezTo>
                  <a:cubicBezTo>
                    <a:pt x="20913" y="6328"/>
                    <a:pt x="17071" y="939"/>
                    <a:pt x="11543" y="108"/>
                  </a:cubicBezTo>
                  <a:cubicBezTo>
                    <a:pt x="11197" y="56"/>
                    <a:pt x="10853" y="24"/>
                    <a:pt x="10512" y="9"/>
                  </a:cubicBezTo>
                  <a:close/>
                  <a:moveTo>
                    <a:pt x="10418" y="2516"/>
                  </a:moveTo>
                  <a:cubicBezTo>
                    <a:pt x="10679" y="2527"/>
                    <a:pt x="10942" y="2555"/>
                    <a:pt x="11206" y="2594"/>
                  </a:cubicBezTo>
                  <a:cubicBezTo>
                    <a:pt x="15430" y="3229"/>
                    <a:pt x="18366" y="7342"/>
                    <a:pt x="17763" y="11784"/>
                  </a:cubicBezTo>
                  <a:cubicBezTo>
                    <a:pt x="17159" y="16226"/>
                    <a:pt x="13244" y="19313"/>
                    <a:pt x="9020" y="18679"/>
                  </a:cubicBezTo>
                  <a:cubicBezTo>
                    <a:pt x="4796" y="18045"/>
                    <a:pt x="1863" y="13928"/>
                    <a:pt x="2467" y="9486"/>
                  </a:cubicBezTo>
                  <a:cubicBezTo>
                    <a:pt x="3032" y="5321"/>
                    <a:pt x="6505" y="2349"/>
                    <a:pt x="10418" y="2516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187" tIns="54187" rIns="54187" bIns="54187" anchor="ctr"/>
            <a:lstStyle/>
            <a:p>
              <a:endParaRPr lang="en-US" altLang="en-US" sz="3413" dirty="0">
                <a:latin typeface="Poppins" pitchFamily="2" charset="77"/>
                <a:ea typeface="Helvetica Light" panose="020B0403020202020204" pitchFamily="34" charset="0"/>
                <a:cs typeface="Poppins" pitchFamily="2" charset="77"/>
                <a:sym typeface="Helvetica Light" panose="020B0403020202020204" pitchFamily="34" charset="0"/>
              </a:endParaRPr>
            </a:p>
          </p:txBody>
        </p:sp>
        <p:sp>
          <p:nvSpPr>
            <p:cNvPr id="14" name="AutoShape 34">
              <a:extLst>
                <a:ext uri="{FF2B5EF4-FFF2-40B4-BE49-F238E27FC236}">
                  <a16:creationId xmlns:a16="http://schemas.microsoft.com/office/drawing/2014/main" id="{D4A3398D-A7AE-49C1-AF38-E4098B257B7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191466" y="7005855"/>
              <a:ext cx="2602497" cy="2383801"/>
            </a:xfrm>
            <a:custGeom>
              <a:avLst/>
              <a:gdLst>
                <a:gd name="T0" fmla="+- 0 10943 286"/>
                <a:gd name="T1" fmla="*/ T0 w 21314"/>
                <a:gd name="T2" fmla="+- 0 10114 50"/>
                <a:gd name="T3" fmla="*/ 10114 h 20129"/>
                <a:gd name="T4" fmla="+- 0 10943 286"/>
                <a:gd name="T5" fmla="*/ T4 w 21314"/>
                <a:gd name="T6" fmla="+- 0 10114 50"/>
                <a:gd name="T7" fmla="*/ 10114 h 20129"/>
                <a:gd name="T8" fmla="+- 0 10943 286"/>
                <a:gd name="T9" fmla="*/ T8 w 21314"/>
                <a:gd name="T10" fmla="+- 0 10114 50"/>
                <a:gd name="T11" fmla="*/ 10114 h 20129"/>
                <a:gd name="T12" fmla="+- 0 10943 286"/>
                <a:gd name="T13" fmla="*/ T12 w 21314"/>
                <a:gd name="T14" fmla="+- 0 10114 50"/>
                <a:gd name="T15" fmla="*/ 10114 h 201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14" h="20129">
                  <a:moveTo>
                    <a:pt x="10091" y="6"/>
                  </a:moveTo>
                  <a:cubicBezTo>
                    <a:pt x="8517" y="-50"/>
                    <a:pt x="6911" y="286"/>
                    <a:pt x="5404" y="1062"/>
                  </a:cubicBezTo>
                  <a:cubicBezTo>
                    <a:pt x="2992" y="2303"/>
                    <a:pt x="1297" y="4433"/>
                    <a:pt x="505" y="6876"/>
                  </a:cubicBezTo>
                  <a:cubicBezTo>
                    <a:pt x="-286" y="9319"/>
                    <a:pt x="-175" y="12074"/>
                    <a:pt x="1029" y="14560"/>
                  </a:cubicBezTo>
                  <a:cubicBezTo>
                    <a:pt x="3436" y="19532"/>
                    <a:pt x="9302" y="21550"/>
                    <a:pt x="14124" y="19068"/>
                  </a:cubicBezTo>
                  <a:cubicBezTo>
                    <a:pt x="16130" y="18035"/>
                    <a:pt x="17628" y="16381"/>
                    <a:pt x="18535" y="14450"/>
                  </a:cubicBezTo>
                  <a:lnTo>
                    <a:pt x="21314" y="14041"/>
                  </a:lnTo>
                  <a:lnTo>
                    <a:pt x="19331" y="11997"/>
                  </a:lnTo>
                  <a:cubicBezTo>
                    <a:pt x="19733" y="9891"/>
                    <a:pt x="19498" y="7641"/>
                    <a:pt x="18496" y="5572"/>
                  </a:cubicBezTo>
                  <a:cubicBezTo>
                    <a:pt x="16841" y="2154"/>
                    <a:pt x="13551" y="130"/>
                    <a:pt x="10091" y="6"/>
                  </a:cubicBezTo>
                  <a:close/>
                  <a:moveTo>
                    <a:pt x="10013" y="2379"/>
                  </a:moveTo>
                  <a:cubicBezTo>
                    <a:pt x="12656" y="2473"/>
                    <a:pt x="15171" y="4020"/>
                    <a:pt x="16435" y="6631"/>
                  </a:cubicBezTo>
                  <a:cubicBezTo>
                    <a:pt x="18275" y="10430"/>
                    <a:pt x="16778" y="15046"/>
                    <a:pt x="13094" y="16943"/>
                  </a:cubicBezTo>
                  <a:cubicBezTo>
                    <a:pt x="9409" y="18840"/>
                    <a:pt x="4929" y="17297"/>
                    <a:pt x="3089" y="13498"/>
                  </a:cubicBezTo>
                  <a:cubicBezTo>
                    <a:pt x="1250" y="9699"/>
                    <a:pt x="2746" y="5083"/>
                    <a:pt x="6431" y="3186"/>
                  </a:cubicBezTo>
                  <a:cubicBezTo>
                    <a:pt x="7582" y="2594"/>
                    <a:pt x="8811" y="2336"/>
                    <a:pt x="10013" y="23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187" tIns="54187" rIns="54187" bIns="54187" anchor="ctr"/>
            <a:lstStyle/>
            <a:p>
              <a:endParaRPr lang="en-US" altLang="en-US" sz="3413" dirty="0">
                <a:solidFill>
                  <a:srgbClr val="FFFFFF"/>
                </a:solidFill>
                <a:latin typeface="Poppins" pitchFamily="2" charset="77"/>
                <a:ea typeface="Helvetica Light" panose="020B0403020202020204" pitchFamily="34" charset="0"/>
                <a:cs typeface="Poppins" pitchFamily="2" charset="77"/>
                <a:sym typeface="Helvetica Light" panose="020B0403020202020204" pitchFamily="34" charset="0"/>
              </a:endParaRPr>
            </a:p>
          </p:txBody>
        </p:sp>
        <p:sp>
          <p:nvSpPr>
            <p:cNvPr id="15" name="AutoShape 35">
              <a:extLst>
                <a:ext uri="{FF2B5EF4-FFF2-40B4-BE49-F238E27FC236}">
                  <a16:creationId xmlns:a16="http://schemas.microsoft.com/office/drawing/2014/main" id="{682905BB-F33E-4ABD-B550-A04811C58B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588643" y="7006101"/>
              <a:ext cx="2604661" cy="2383768"/>
            </a:xfrm>
            <a:custGeom>
              <a:avLst/>
              <a:gdLst>
                <a:gd name="T0" fmla="*/ 10655 w 21311"/>
                <a:gd name="T1" fmla="+- 0 10110 44"/>
                <a:gd name="T2" fmla="*/ 10110 h 20133"/>
                <a:gd name="T3" fmla="*/ 10655 w 21311"/>
                <a:gd name="T4" fmla="+- 0 10110 44"/>
                <a:gd name="T5" fmla="*/ 10110 h 20133"/>
                <a:gd name="T6" fmla="*/ 10655 w 21311"/>
                <a:gd name="T7" fmla="+- 0 10110 44"/>
                <a:gd name="T8" fmla="*/ 10110 h 20133"/>
                <a:gd name="T9" fmla="*/ 10655 w 21311"/>
                <a:gd name="T10" fmla="+- 0 10110 44"/>
                <a:gd name="T11" fmla="*/ 10110 h 2013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311" h="20133">
                  <a:moveTo>
                    <a:pt x="11277" y="4"/>
                  </a:moveTo>
                  <a:cubicBezTo>
                    <a:pt x="7820" y="111"/>
                    <a:pt x="4524" y="2117"/>
                    <a:pt x="2854" y="5528"/>
                  </a:cubicBezTo>
                  <a:cubicBezTo>
                    <a:pt x="1844" y="7592"/>
                    <a:pt x="1599" y="9842"/>
                    <a:pt x="1991" y="11950"/>
                  </a:cubicBezTo>
                  <a:lnTo>
                    <a:pt x="0" y="13988"/>
                  </a:lnTo>
                  <a:lnTo>
                    <a:pt x="2773" y="14410"/>
                  </a:lnTo>
                  <a:cubicBezTo>
                    <a:pt x="3670" y="16347"/>
                    <a:pt x="5161" y="18007"/>
                    <a:pt x="7160" y="19049"/>
                  </a:cubicBezTo>
                  <a:cubicBezTo>
                    <a:pt x="11966" y="21556"/>
                    <a:pt x="17834" y="19566"/>
                    <a:pt x="20262" y="14605"/>
                  </a:cubicBezTo>
                  <a:cubicBezTo>
                    <a:pt x="21477" y="12124"/>
                    <a:pt x="21600" y="9373"/>
                    <a:pt x="20821" y="6926"/>
                  </a:cubicBezTo>
                  <a:cubicBezTo>
                    <a:pt x="20042" y="4479"/>
                    <a:pt x="18360" y="2337"/>
                    <a:pt x="15957" y="1084"/>
                  </a:cubicBezTo>
                  <a:cubicBezTo>
                    <a:pt x="14455" y="300"/>
                    <a:pt x="12849" y="-44"/>
                    <a:pt x="11277" y="4"/>
                  </a:cubicBezTo>
                  <a:close/>
                  <a:moveTo>
                    <a:pt x="11342" y="2381"/>
                  </a:moveTo>
                  <a:cubicBezTo>
                    <a:pt x="12543" y="2344"/>
                    <a:pt x="13770" y="2607"/>
                    <a:pt x="14917" y="3205"/>
                  </a:cubicBezTo>
                  <a:cubicBezTo>
                    <a:pt x="18590" y="5121"/>
                    <a:pt x="20062" y="9745"/>
                    <a:pt x="18207" y="13536"/>
                  </a:cubicBezTo>
                  <a:cubicBezTo>
                    <a:pt x="16352" y="17326"/>
                    <a:pt x="11871" y="18846"/>
                    <a:pt x="8199" y="16931"/>
                  </a:cubicBezTo>
                  <a:cubicBezTo>
                    <a:pt x="4527" y="15016"/>
                    <a:pt x="3054" y="10391"/>
                    <a:pt x="4910" y="6601"/>
                  </a:cubicBezTo>
                  <a:cubicBezTo>
                    <a:pt x="6185" y="3995"/>
                    <a:pt x="8701" y="2462"/>
                    <a:pt x="11342" y="23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187" tIns="54187" rIns="54187" bIns="54187" anchor="ctr"/>
            <a:lstStyle/>
            <a:p>
              <a:endParaRPr lang="en-US" altLang="en-US" sz="3413" dirty="0">
                <a:solidFill>
                  <a:srgbClr val="FFFFFF"/>
                </a:solidFill>
                <a:latin typeface="Poppins" pitchFamily="2" charset="77"/>
                <a:ea typeface="Helvetica Light" panose="020B0403020202020204" pitchFamily="34" charset="0"/>
                <a:cs typeface="Poppins" pitchFamily="2" charset="77"/>
                <a:sym typeface="Helvetica Light" panose="020B0403020202020204" pitchFamily="34" charset="0"/>
              </a:endParaRPr>
            </a:p>
          </p:txBody>
        </p:sp>
        <p:sp>
          <p:nvSpPr>
            <p:cNvPr id="16" name="Text Box 36">
              <a:extLst>
                <a:ext uri="{FF2B5EF4-FFF2-40B4-BE49-F238E27FC236}">
                  <a16:creationId xmlns:a16="http://schemas.microsoft.com/office/drawing/2014/main" id="{8EB2D90B-E6AF-4AEF-9DB6-A9A796FE240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487933" y="7491052"/>
              <a:ext cx="2210959" cy="1413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187" tIns="54187" rIns="54187" bIns="54187" anchor="ctr">
              <a:spAutoFit/>
            </a:bodyPr>
            <a:lstStyle/>
            <a:p>
              <a:pPr algn="ctr"/>
              <a:r>
                <a:rPr lang="en-US" altLang="en-US" sz="2133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Roboto Medium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PSSSP </a:t>
              </a:r>
              <a:r>
                <a:rPr lang="en-US" altLang="en-US" sz="2133" b="1" dirty="0" smtClean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Roboto Medium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and Federal Policy </a:t>
              </a:r>
              <a:r>
                <a:rPr lang="en-US" altLang="en-US" sz="2133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Roboto Medium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Analysis</a:t>
              </a:r>
            </a:p>
          </p:txBody>
        </p:sp>
        <p:sp>
          <p:nvSpPr>
            <p:cNvPr id="17" name="Text Box 37">
              <a:extLst>
                <a:ext uri="{FF2B5EF4-FFF2-40B4-BE49-F238E27FC236}">
                  <a16:creationId xmlns:a16="http://schemas.microsoft.com/office/drawing/2014/main" id="{616ED30C-507B-4935-A347-55317B7DF51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696593" y="7499518"/>
              <a:ext cx="2210959" cy="1413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187" tIns="54187" rIns="54187" bIns="54187" anchor="ctr">
              <a:spAutoFit/>
            </a:bodyPr>
            <a:lstStyle/>
            <a:p>
              <a:pPr algn="ctr"/>
              <a:r>
                <a:rPr lang="en-US" altLang="en-US" sz="2133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Roboto Medium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Socio- </a:t>
              </a:r>
            </a:p>
            <a:p>
              <a:pPr algn="ctr"/>
              <a:r>
                <a:rPr lang="en-US" altLang="en-US" sz="2133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Roboto Medium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Economic Analysis</a:t>
              </a:r>
            </a:p>
          </p:txBody>
        </p:sp>
        <p:sp>
          <p:nvSpPr>
            <p:cNvPr id="18" name="Text Box 38">
              <a:extLst>
                <a:ext uri="{FF2B5EF4-FFF2-40B4-BE49-F238E27FC236}">
                  <a16:creationId xmlns:a16="http://schemas.microsoft.com/office/drawing/2014/main" id="{131486C8-2569-47BA-A24A-FD381DB4BF9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753776" y="10533348"/>
              <a:ext cx="2210959" cy="989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187" tIns="54187" rIns="54187" bIns="54187" anchor="ctr">
              <a:spAutoFit/>
            </a:bodyPr>
            <a:lstStyle/>
            <a:p>
              <a:pPr algn="ctr"/>
              <a:r>
                <a:rPr lang="en-US" altLang="en-US" sz="2133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Roboto Medium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Children in</a:t>
              </a:r>
            </a:p>
            <a:p>
              <a:pPr algn="ctr"/>
              <a:r>
                <a:rPr lang="en-US" altLang="en-US" sz="2133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Roboto Medium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 Care </a:t>
              </a:r>
            </a:p>
          </p:txBody>
        </p:sp>
        <p:sp>
          <p:nvSpPr>
            <p:cNvPr id="19" name="Text Box 39">
              <a:extLst>
                <a:ext uri="{FF2B5EF4-FFF2-40B4-BE49-F238E27FC236}">
                  <a16:creationId xmlns:a16="http://schemas.microsoft.com/office/drawing/2014/main" id="{25DCFADB-2AAC-4B8F-81B0-15AFA215BB9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425786" y="10517630"/>
              <a:ext cx="2210959" cy="989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187" tIns="54187" rIns="54187" bIns="54187" anchor="ctr">
              <a:spAutoFit/>
            </a:bodyPr>
            <a:lstStyle/>
            <a:p>
              <a:pPr algn="ctr"/>
              <a:r>
                <a:rPr lang="en-US" altLang="en-US" sz="2133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Roboto Medium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Data </a:t>
              </a:r>
            </a:p>
            <a:p>
              <a:pPr algn="ctr"/>
              <a:r>
                <a:rPr lang="en-US" altLang="en-US" sz="2133" b="1" dirty="0" smtClean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Roboto Medium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Sovereignty </a:t>
              </a:r>
              <a:endParaRPr lang="en-US" altLang="en-US" sz="2133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0" name="Text Box 40">
              <a:extLst>
                <a:ext uri="{FF2B5EF4-FFF2-40B4-BE49-F238E27FC236}">
                  <a16:creationId xmlns:a16="http://schemas.microsoft.com/office/drawing/2014/main" id="{A5A6F490-3275-40E4-9483-266ABD7C60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082273" y="11610768"/>
              <a:ext cx="2210959" cy="1052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4187" tIns="54187" rIns="54187" bIns="54187" anchor="ctr">
              <a:spAutoFit/>
            </a:bodyPr>
            <a:lstStyle/>
            <a:p>
              <a:pPr algn="ctr"/>
              <a:r>
                <a:rPr lang="en-US" altLang="en-US" sz="2133" b="1" dirty="0" smtClean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Roboto Medium" panose="02000000000000000000" pitchFamily="2" charset="0"/>
                  <a:cs typeface="Times New Roman" panose="02020603050405020304" pitchFamily="18" charset="0"/>
                  <a:sym typeface="Arial" panose="020B0604020202020204" pitchFamily="34" charset="0"/>
                </a:rPr>
                <a:t>ISS Research Report</a:t>
              </a:r>
              <a:endParaRPr lang="en-US" altLang="en-US" sz="2133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009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1913</TotalTime>
  <Words>703</Words>
  <Application>Microsoft Office PowerPoint</Application>
  <PresentationFormat>Widescreen</PresentationFormat>
  <Paragraphs>137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Courier New</vt:lpstr>
      <vt:lpstr>Helvetica Light</vt:lpstr>
      <vt:lpstr>Lato Light</vt:lpstr>
      <vt:lpstr>Poppins</vt:lpstr>
      <vt:lpstr>Poppins Light</vt:lpstr>
      <vt:lpstr>Roboto</vt:lpstr>
      <vt:lpstr>Roboto Medium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Genna Benson</dc:creator>
  <cp:lastModifiedBy>Hayley Lucas</cp:lastModifiedBy>
  <cp:revision>60</cp:revision>
  <dcterms:created xsi:type="dcterms:W3CDTF">2021-03-16T19:50:39Z</dcterms:created>
  <dcterms:modified xsi:type="dcterms:W3CDTF">2023-06-10T00:22:08Z</dcterms:modified>
</cp:coreProperties>
</file>