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4" r:id="rId3"/>
    <p:sldId id="258" r:id="rId4"/>
    <p:sldId id="272" r:id="rId5"/>
    <p:sldId id="273" r:id="rId6"/>
    <p:sldId id="259" r:id="rId7"/>
    <p:sldId id="261" r:id="rId8"/>
    <p:sldId id="338" r:id="rId9"/>
    <p:sldId id="1120" r:id="rId10"/>
    <p:sldId id="266" r:id="rId11"/>
    <p:sldId id="267" r:id="rId12"/>
    <p:sldId id="283" r:id="rId13"/>
    <p:sldId id="268" r:id="rId14"/>
    <p:sldId id="360"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66128-42A0-4909-B7FE-8FF993CACB37}" v="13" dt="2023-10-26T12:00:20.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Walker" userId="f4e9a5b1-1a8e-4b77-8f3b-abc7320e1715" providerId="ADAL" clId="{ACC66128-42A0-4909-B7FE-8FF993CACB37}"/>
    <pc:docChg chg="undo custSel addSld delSld modSld sldOrd">
      <pc:chgData name="Jennifer Walker" userId="f4e9a5b1-1a8e-4b77-8f3b-abc7320e1715" providerId="ADAL" clId="{ACC66128-42A0-4909-B7FE-8FF993CACB37}" dt="2023-10-26T12:00:20.552" v="3022"/>
      <pc:docMkLst>
        <pc:docMk/>
      </pc:docMkLst>
      <pc:sldChg chg="addSp delSp modSp mod setBg setClrOvrMap">
        <pc:chgData name="Jennifer Walker" userId="f4e9a5b1-1a8e-4b77-8f3b-abc7320e1715" providerId="ADAL" clId="{ACC66128-42A0-4909-B7FE-8FF993CACB37}" dt="2023-10-26T03:07:55.142" v="836" actId="1076"/>
        <pc:sldMkLst>
          <pc:docMk/>
          <pc:sldMk cId="4040165090" sldId="256"/>
        </pc:sldMkLst>
        <pc:spChg chg="mod">
          <ac:chgData name="Jennifer Walker" userId="f4e9a5b1-1a8e-4b77-8f3b-abc7320e1715" providerId="ADAL" clId="{ACC66128-42A0-4909-B7FE-8FF993CACB37}" dt="2023-10-26T03:07:55.142" v="836" actId="1076"/>
          <ac:spMkLst>
            <pc:docMk/>
            <pc:sldMk cId="4040165090" sldId="256"/>
            <ac:spMk id="2" creationId="{0DFC252E-6711-0889-7C17-FBFFD64C3FF2}"/>
          </ac:spMkLst>
        </pc:spChg>
        <pc:spChg chg="mod ord">
          <ac:chgData name="Jennifer Walker" userId="f4e9a5b1-1a8e-4b77-8f3b-abc7320e1715" providerId="ADAL" clId="{ACC66128-42A0-4909-B7FE-8FF993CACB37}" dt="2023-10-26T03:07:50.171" v="835" actId="1076"/>
          <ac:spMkLst>
            <pc:docMk/>
            <pc:sldMk cId="4040165090" sldId="256"/>
            <ac:spMk id="3" creationId="{6064C58A-D725-1043-3959-B75C7CD0F4E2}"/>
          </ac:spMkLst>
        </pc:spChg>
        <pc:spChg chg="add del">
          <ac:chgData name="Jennifer Walker" userId="f4e9a5b1-1a8e-4b77-8f3b-abc7320e1715" providerId="ADAL" clId="{ACC66128-42A0-4909-B7FE-8FF993CACB37}" dt="2023-10-26T02:47:31.599" v="14" actId="26606"/>
          <ac:spMkLst>
            <pc:docMk/>
            <pc:sldMk cId="4040165090" sldId="256"/>
            <ac:spMk id="1044" creationId="{310B1DD0-264A-47E3-A16A-C87AFA51E68A}"/>
          </ac:spMkLst>
        </pc:spChg>
        <pc:spChg chg="add del">
          <ac:chgData name="Jennifer Walker" userId="f4e9a5b1-1a8e-4b77-8f3b-abc7320e1715" providerId="ADAL" clId="{ACC66128-42A0-4909-B7FE-8FF993CACB37}" dt="2023-10-26T02:47:31.599" v="14" actId="26606"/>
          <ac:spMkLst>
            <pc:docMk/>
            <pc:sldMk cId="4040165090" sldId="256"/>
            <ac:spMk id="1046" creationId="{69C1BB7B-F21E-41A2-B30C-D8507B960282}"/>
          </ac:spMkLst>
        </pc:spChg>
        <pc:spChg chg="add del">
          <ac:chgData name="Jennifer Walker" userId="f4e9a5b1-1a8e-4b77-8f3b-abc7320e1715" providerId="ADAL" clId="{ACC66128-42A0-4909-B7FE-8FF993CACB37}" dt="2023-10-26T02:47:31.599" v="14" actId="26606"/>
          <ac:spMkLst>
            <pc:docMk/>
            <pc:sldMk cId="4040165090" sldId="256"/>
            <ac:spMk id="1048" creationId="{DF6D7DDE-F8A1-4105-9729-F9EB5F81A360}"/>
          </ac:spMkLst>
        </pc:spChg>
        <pc:spChg chg="add del">
          <ac:chgData name="Jennifer Walker" userId="f4e9a5b1-1a8e-4b77-8f3b-abc7320e1715" providerId="ADAL" clId="{ACC66128-42A0-4909-B7FE-8FF993CACB37}" dt="2023-10-26T02:46:55.554" v="3" actId="26606"/>
          <ac:spMkLst>
            <pc:docMk/>
            <pc:sldMk cId="4040165090" sldId="256"/>
            <ac:spMk id="1053" creationId="{0E807223-DF88-4D6D-970E-08919E5E02EB}"/>
          </ac:spMkLst>
        </pc:spChg>
        <pc:spChg chg="add del">
          <ac:chgData name="Jennifer Walker" userId="f4e9a5b1-1a8e-4b77-8f3b-abc7320e1715" providerId="ADAL" clId="{ACC66128-42A0-4909-B7FE-8FF993CACB37}" dt="2023-10-26T02:46:55.554" v="3" actId="26606"/>
          <ac:spMkLst>
            <pc:docMk/>
            <pc:sldMk cId="4040165090" sldId="256"/>
            <ac:spMk id="1055" creationId="{961D8973-EAA9-459A-AF59-BBB4233D6C78}"/>
          </ac:spMkLst>
        </pc:spChg>
        <pc:spChg chg="add del">
          <ac:chgData name="Jennifer Walker" userId="f4e9a5b1-1a8e-4b77-8f3b-abc7320e1715" providerId="ADAL" clId="{ACC66128-42A0-4909-B7FE-8FF993CACB37}" dt="2023-10-26T02:46:55.554" v="3" actId="26606"/>
          <ac:spMkLst>
            <pc:docMk/>
            <pc:sldMk cId="4040165090" sldId="256"/>
            <ac:spMk id="1057" creationId="{FBEA8A33-C0D0-416D-8359-724B8828C7C3}"/>
          </ac:spMkLst>
        </pc:spChg>
        <pc:spChg chg="add del">
          <ac:chgData name="Jennifer Walker" userId="f4e9a5b1-1a8e-4b77-8f3b-abc7320e1715" providerId="ADAL" clId="{ACC66128-42A0-4909-B7FE-8FF993CACB37}" dt="2023-10-26T02:46:58.680" v="5" actId="26606"/>
          <ac:spMkLst>
            <pc:docMk/>
            <pc:sldMk cId="4040165090" sldId="256"/>
            <ac:spMk id="1059" creationId="{2793B903-AB42-42A0-AE97-93D366679CA2}"/>
          </ac:spMkLst>
        </pc:spChg>
        <pc:spChg chg="add del">
          <ac:chgData name="Jennifer Walker" userId="f4e9a5b1-1a8e-4b77-8f3b-abc7320e1715" providerId="ADAL" clId="{ACC66128-42A0-4909-B7FE-8FF993CACB37}" dt="2023-10-26T02:46:58.680" v="5" actId="26606"/>
          <ac:spMkLst>
            <pc:docMk/>
            <pc:sldMk cId="4040165090" sldId="256"/>
            <ac:spMk id="1060" creationId="{BEC9E7FA-3295-45ED-8253-D23F9E44E1DA}"/>
          </ac:spMkLst>
        </pc:spChg>
        <pc:spChg chg="add del">
          <ac:chgData name="Jennifer Walker" userId="f4e9a5b1-1a8e-4b77-8f3b-abc7320e1715" providerId="ADAL" clId="{ACC66128-42A0-4909-B7FE-8FF993CACB37}" dt="2023-10-26T02:47:05.685" v="7" actId="26606"/>
          <ac:spMkLst>
            <pc:docMk/>
            <pc:sldMk cId="4040165090" sldId="256"/>
            <ac:spMk id="1062" creationId="{1E954AF0-B5CC-4A16-ACDA-675B5694F2C8}"/>
          </ac:spMkLst>
        </pc:spChg>
        <pc:spChg chg="add del">
          <ac:chgData name="Jennifer Walker" userId="f4e9a5b1-1a8e-4b77-8f3b-abc7320e1715" providerId="ADAL" clId="{ACC66128-42A0-4909-B7FE-8FF993CACB37}" dt="2023-10-26T02:47:05.685" v="7" actId="26606"/>
          <ac:spMkLst>
            <pc:docMk/>
            <pc:sldMk cId="4040165090" sldId="256"/>
            <ac:spMk id="1063" creationId="{325322DD-3792-4947-A96A-1B6D9D786960}"/>
          </ac:spMkLst>
        </pc:spChg>
        <pc:spChg chg="add del">
          <ac:chgData name="Jennifer Walker" userId="f4e9a5b1-1a8e-4b77-8f3b-abc7320e1715" providerId="ADAL" clId="{ACC66128-42A0-4909-B7FE-8FF993CACB37}" dt="2023-10-26T02:47:12.617" v="9" actId="26606"/>
          <ac:spMkLst>
            <pc:docMk/>
            <pc:sldMk cId="4040165090" sldId="256"/>
            <ac:spMk id="1065" creationId="{0E807223-DF88-4D6D-970E-08919E5E02EB}"/>
          </ac:spMkLst>
        </pc:spChg>
        <pc:spChg chg="add del">
          <ac:chgData name="Jennifer Walker" userId="f4e9a5b1-1a8e-4b77-8f3b-abc7320e1715" providerId="ADAL" clId="{ACC66128-42A0-4909-B7FE-8FF993CACB37}" dt="2023-10-26T02:47:12.617" v="9" actId="26606"/>
          <ac:spMkLst>
            <pc:docMk/>
            <pc:sldMk cId="4040165090" sldId="256"/>
            <ac:spMk id="1066" creationId="{3CBA2BA5-DF4D-437C-9273-F945CF857D8B}"/>
          </ac:spMkLst>
        </pc:spChg>
        <pc:spChg chg="add del">
          <ac:chgData name="Jennifer Walker" userId="f4e9a5b1-1a8e-4b77-8f3b-abc7320e1715" providerId="ADAL" clId="{ACC66128-42A0-4909-B7FE-8FF993CACB37}" dt="2023-10-26T02:47:12.617" v="9" actId="26606"/>
          <ac:spMkLst>
            <pc:docMk/>
            <pc:sldMk cId="4040165090" sldId="256"/>
            <ac:spMk id="1067" creationId="{7754EA86-2D7A-4D51-B5F6-DA6349D5F4DC}"/>
          </ac:spMkLst>
        </pc:spChg>
        <pc:spChg chg="add del">
          <ac:chgData name="Jennifer Walker" userId="f4e9a5b1-1a8e-4b77-8f3b-abc7320e1715" providerId="ADAL" clId="{ACC66128-42A0-4909-B7FE-8FF993CACB37}" dt="2023-10-26T02:47:27.789" v="11" actId="26606"/>
          <ac:spMkLst>
            <pc:docMk/>
            <pc:sldMk cId="4040165090" sldId="256"/>
            <ac:spMk id="1069" creationId="{310B1DD0-264A-47E3-A16A-C87AFA51E68A}"/>
          </ac:spMkLst>
        </pc:spChg>
        <pc:spChg chg="add del">
          <ac:chgData name="Jennifer Walker" userId="f4e9a5b1-1a8e-4b77-8f3b-abc7320e1715" providerId="ADAL" clId="{ACC66128-42A0-4909-B7FE-8FF993CACB37}" dt="2023-10-26T02:47:27.789" v="11" actId="26606"/>
          <ac:spMkLst>
            <pc:docMk/>
            <pc:sldMk cId="4040165090" sldId="256"/>
            <ac:spMk id="1070" creationId="{69C1BB7B-F21E-41A2-B30C-D8507B960282}"/>
          </ac:spMkLst>
        </pc:spChg>
        <pc:spChg chg="add del">
          <ac:chgData name="Jennifer Walker" userId="f4e9a5b1-1a8e-4b77-8f3b-abc7320e1715" providerId="ADAL" clId="{ACC66128-42A0-4909-B7FE-8FF993CACB37}" dt="2023-10-26T02:47:27.789" v="11" actId="26606"/>
          <ac:spMkLst>
            <pc:docMk/>
            <pc:sldMk cId="4040165090" sldId="256"/>
            <ac:spMk id="1071" creationId="{DF6D7DDE-F8A1-4105-9729-F9EB5F81A360}"/>
          </ac:spMkLst>
        </pc:spChg>
        <pc:spChg chg="add del">
          <ac:chgData name="Jennifer Walker" userId="f4e9a5b1-1a8e-4b77-8f3b-abc7320e1715" providerId="ADAL" clId="{ACC66128-42A0-4909-B7FE-8FF993CACB37}" dt="2023-10-26T02:47:31.583" v="13" actId="26606"/>
          <ac:spMkLst>
            <pc:docMk/>
            <pc:sldMk cId="4040165090" sldId="256"/>
            <ac:spMk id="1073" creationId="{ED9C10B4-E6CF-4138-A430-ADE3DCF0FE70}"/>
          </ac:spMkLst>
        </pc:spChg>
        <pc:spChg chg="add del">
          <ac:chgData name="Jennifer Walker" userId="f4e9a5b1-1a8e-4b77-8f3b-abc7320e1715" providerId="ADAL" clId="{ACC66128-42A0-4909-B7FE-8FF993CACB37}" dt="2023-10-26T02:47:31.583" v="13" actId="26606"/>
          <ac:spMkLst>
            <pc:docMk/>
            <pc:sldMk cId="4040165090" sldId="256"/>
            <ac:spMk id="1074" creationId="{59A08B30-802F-44BB-8817-40AAE17DBE8A}"/>
          </ac:spMkLst>
        </pc:spChg>
        <pc:spChg chg="add del">
          <ac:chgData name="Jennifer Walker" userId="f4e9a5b1-1a8e-4b77-8f3b-abc7320e1715" providerId="ADAL" clId="{ACC66128-42A0-4909-B7FE-8FF993CACB37}" dt="2023-10-26T02:47:31.583" v="13" actId="26606"/>
          <ac:spMkLst>
            <pc:docMk/>
            <pc:sldMk cId="4040165090" sldId="256"/>
            <ac:spMk id="1075" creationId="{FB93F8E6-40C5-4DF8-B869-00349BD4600F}"/>
          </ac:spMkLst>
        </pc:spChg>
        <pc:spChg chg="add del">
          <ac:chgData name="Jennifer Walker" userId="f4e9a5b1-1a8e-4b77-8f3b-abc7320e1715" providerId="ADAL" clId="{ACC66128-42A0-4909-B7FE-8FF993CACB37}" dt="2023-10-26T02:48:56.684" v="28" actId="26606"/>
          <ac:spMkLst>
            <pc:docMk/>
            <pc:sldMk cId="4040165090" sldId="256"/>
            <ac:spMk id="1077" creationId="{310B1DD0-264A-47E3-A16A-C87AFA51E68A}"/>
          </ac:spMkLst>
        </pc:spChg>
        <pc:spChg chg="add del">
          <ac:chgData name="Jennifer Walker" userId="f4e9a5b1-1a8e-4b77-8f3b-abc7320e1715" providerId="ADAL" clId="{ACC66128-42A0-4909-B7FE-8FF993CACB37}" dt="2023-10-26T02:48:56.684" v="28" actId="26606"/>
          <ac:spMkLst>
            <pc:docMk/>
            <pc:sldMk cId="4040165090" sldId="256"/>
            <ac:spMk id="1078" creationId="{69C1BB7B-F21E-41A2-B30C-D8507B960282}"/>
          </ac:spMkLst>
        </pc:spChg>
        <pc:spChg chg="add del">
          <ac:chgData name="Jennifer Walker" userId="f4e9a5b1-1a8e-4b77-8f3b-abc7320e1715" providerId="ADAL" clId="{ACC66128-42A0-4909-B7FE-8FF993CACB37}" dt="2023-10-26T02:48:56.684" v="28" actId="26606"/>
          <ac:spMkLst>
            <pc:docMk/>
            <pc:sldMk cId="4040165090" sldId="256"/>
            <ac:spMk id="1079" creationId="{DF6D7DDE-F8A1-4105-9729-F9EB5F81A360}"/>
          </ac:spMkLst>
        </pc:spChg>
        <pc:spChg chg="add del">
          <ac:chgData name="Jennifer Walker" userId="f4e9a5b1-1a8e-4b77-8f3b-abc7320e1715" providerId="ADAL" clId="{ACC66128-42A0-4909-B7FE-8FF993CACB37}" dt="2023-10-26T02:48:08.930" v="19" actId="26606"/>
          <ac:spMkLst>
            <pc:docMk/>
            <pc:sldMk cId="4040165090" sldId="256"/>
            <ac:spMk id="1081" creationId="{0E807223-DF88-4D6D-970E-08919E5E02EB}"/>
          </ac:spMkLst>
        </pc:spChg>
        <pc:spChg chg="add del">
          <ac:chgData name="Jennifer Walker" userId="f4e9a5b1-1a8e-4b77-8f3b-abc7320e1715" providerId="ADAL" clId="{ACC66128-42A0-4909-B7FE-8FF993CACB37}" dt="2023-10-26T02:48:08.930" v="19" actId="26606"/>
          <ac:spMkLst>
            <pc:docMk/>
            <pc:sldMk cId="4040165090" sldId="256"/>
            <ac:spMk id="1082" creationId="{3CBA2BA5-DF4D-437C-9273-F945CF857D8B}"/>
          </ac:spMkLst>
        </pc:spChg>
        <pc:spChg chg="add del">
          <ac:chgData name="Jennifer Walker" userId="f4e9a5b1-1a8e-4b77-8f3b-abc7320e1715" providerId="ADAL" clId="{ACC66128-42A0-4909-B7FE-8FF993CACB37}" dt="2023-10-26T02:48:08.930" v="19" actId="26606"/>
          <ac:spMkLst>
            <pc:docMk/>
            <pc:sldMk cId="4040165090" sldId="256"/>
            <ac:spMk id="1083" creationId="{7754EA86-2D7A-4D51-B5F6-DA6349D5F4DC}"/>
          </ac:spMkLst>
        </pc:spChg>
        <pc:spChg chg="add del">
          <ac:chgData name="Jennifer Walker" userId="f4e9a5b1-1a8e-4b77-8f3b-abc7320e1715" providerId="ADAL" clId="{ACC66128-42A0-4909-B7FE-8FF993CACB37}" dt="2023-10-26T02:47:53.447" v="17" actId="26606"/>
          <ac:spMkLst>
            <pc:docMk/>
            <pc:sldMk cId="4040165090" sldId="256"/>
            <ac:spMk id="1084" creationId="{310B1DD0-264A-47E3-A16A-C87AFA51E68A}"/>
          </ac:spMkLst>
        </pc:spChg>
        <pc:spChg chg="add del">
          <ac:chgData name="Jennifer Walker" userId="f4e9a5b1-1a8e-4b77-8f3b-abc7320e1715" providerId="ADAL" clId="{ACC66128-42A0-4909-B7FE-8FF993CACB37}" dt="2023-10-26T02:48:29.481" v="21" actId="26606"/>
          <ac:spMkLst>
            <pc:docMk/>
            <pc:sldMk cId="4040165090" sldId="256"/>
            <ac:spMk id="1085" creationId="{0E807223-DF88-4D6D-970E-08919E5E02EB}"/>
          </ac:spMkLst>
        </pc:spChg>
        <pc:spChg chg="add del">
          <ac:chgData name="Jennifer Walker" userId="f4e9a5b1-1a8e-4b77-8f3b-abc7320e1715" providerId="ADAL" clId="{ACC66128-42A0-4909-B7FE-8FF993CACB37}" dt="2023-10-26T02:47:53.447" v="17" actId="26606"/>
          <ac:spMkLst>
            <pc:docMk/>
            <pc:sldMk cId="4040165090" sldId="256"/>
            <ac:spMk id="1086" creationId="{69C1BB7B-F21E-41A2-B30C-D8507B960282}"/>
          </ac:spMkLst>
        </pc:spChg>
        <pc:spChg chg="add del">
          <ac:chgData name="Jennifer Walker" userId="f4e9a5b1-1a8e-4b77-8f3b-abc7320e1715" providerId="ADAL" clId="{ACC66128-42A0-4909-B7FE-8FF993CACB37}" dt="2023-10-26T02:48:29.481" v="21" actId="26606"/>
          <ac:spMkLst>
            <pc:docMk/>
            <pc:sldMk cId="4040165090" sldId="256"/>
            <ac:spMk id="1087" creationId="{83B91B61-BFCA-4647-957E-A8269BE46F39}"/>
          </ac:spMkLst>
        </pc:spChg>
        <pc:spChg chg="add del">
          <ac:chgData name="Jennifer Walker" userId="f4e9a5b1-1a8e-4b77-8f3b-abc7320e1715" providerId="ADAL" clId="{ACC66128-42A0-4909-B7FE-8FF993CACB37}" dt="2023-10-26T02:47:53.447" v="17" actId="26606"/>
          <ac:spMkLst>
            <pc:docMk/>
            <pc:sldMk cId="4040165090" sldId="256"/>
            <ac:spMk id="1088" creationId="{DF6D7DDE-F8A1-4105-9729-F9EB5F81A360}"/>
          </ac:spMkLst>
        </pc:spChg>
        <pc:spChg chg="add del">
          <ac:chgData name="Jennifer Walker" userId="f4e9a5b1-1a8e-4b77-8f3b-abc7320e1715" providerId="ADAL" clId="{ACC66128-42A0-4909-B7FE-8FF993CACB37}" dt="2023-10-26T02:48:29.481" v="21" actId="26606"/>
          <ac:spMkLst>
            <pc:docMk/>
            <pc:sldMk cId="4040165090" sldId="256"/>
            <ac:spMk id="1089" creationId="{92D1D7C6-1C89-420C-8D35-483654167118}"/>
          </ac:spMkLst>
        </pc:spChg>
        <pc:spChg chg="add del">
          <ac:chgData name="Jennifer Walker" userId="f4e9a5b1-1a8e-4b77-8f3b-abc7320e1715" providerId="ADAL" clId="{ACC66128-42A0-4909-B7FE-8FF993CACB37}" dt="2023-10-26T02:48:38.693" v="23" actId="26606"/>
          <ac:spMkLst>
            <pc:docMk/>
            <pc:sldMk cId="4040165090" sldId="256"/>
            <ac:spMk id="1091" creationId="{310B1DD0-264A-47E3-A16A-C87AFA51E68A}"/>
          </ac:spMkLst>
        </pc:spChg>
        <pc:spChg chg="add del">
          <ac:chgData name="Jennifer Walker" userId="f4e9a5b1-1a8e-4b77-8f3b-abc7320e1715" providerId="ADAL" clId="{ACC66128-42A0-4909-B7FE-8FF993CACB37}" dt="2023-10-26T02:48:38.693" v="23" actId="26606"/>
          <ac:spMkLst>
            <pc:docMk/>
            <pc:sldMk cId="4040165090" sldId="256"/>
            <ac:spMk id="1092" creationId="{69C1BB7B-F21E-41A2-B30C-D8507B960282}"/>
          </ac:spMkLst>
        </pc:spChg>
        <pc:spChg chg="add del">
          <ac:chgData name="Jennifer Walker" userId="f4e9a5b1-1a8e-4b77-8f3b-abc7320e1715" providerId="ADAL" clId="{ACC66128-42A0-4909-B7FE-8FF993CACB37}" dt="2023-10-26T02:48:38.693" v="23" actId="26606"/>
          <ac:spMkLst>
            <pc:docMk/>
            <pc:sldMk cId="4040165090" sldId="256"/>
            <ac:spMk id="1093" creationId="{DF6D7DDE-F8A1-4105-9729-F9EB5F81A360}"/>
          </ac:spMkLst>
        </pc:spChg>
        <pc:spChg chg="add del">
          <ac:chgData name="Jennifer Walker" userId="f4e9a5b1-1a8e-4b77-8f3b-abc7320e1715" providerId="ADAL" clId="{ACC66128-42A0-4909-B7FE-8FF993CACB37}" dt="2023-10-26T02:48:49.365" v="25" actId="26606"/>
          <ac:spMkLst>
            <pc:docMk/>
            <pc:sldMk cId="4040165090" sldId="256"/>
            <ac:spMk id="1095" creationId="{CB73C468-D875-4A8E-A540-E43BF8232DD4}"/>
          </ac:spMkLst>
        </pc:spChg>
        <pc:spChg chg="add del">
          <ac:chgData name="Jennifer Walker" userId="f4e9a5b1-1a8e-4b77-8f3b-abc7320e1715" providerId="ADAL" clId="{ACC66128-42A0-4909-B7FE-8FF993CACB37}" dt="2023-10-26T02:48:49.365" v="25" actId="26606"/>
          <ac:spMkLst>
            <pc:docMk/>
            <pc:sldMk cId="4040165090" sldId="256"/>
            <ac:spMk id="1096" creationId="{B4734F2F-19FC-4D35-9BDE-5CEAD57D9B55}"/>
          </ac:spMkLst>
        </pc:spChg>
        <pc:spChg chg="add del">
          <ac:chgData name="Jennifer Walker" userId="f4e9a5b1-1a8e-4b77-8f3b-abc7320e1715" providerId="ADAL" clId="{ACC66128-42A0-4909-B7FE-8FF993CACB37}" dt="2023-10-26T02:48:49.365" v="25" actId="26606"/>
          <ac:spMkLst>
            <pc:docMk/>
            <pc:sldMk cId="4040165090" sldId="256"/>
            <ac:spMk id="1097" creationId="{D97A8A26-FD96-4968-A34A-727382AC7E46}"/>
          </ac:spMkLst>
        </pc:spChg>
        <pc:spChg chg="add del">
          <ac:chgData name="Jennifer Walker" userId="f4e9a5b1-1a8e-4b77-8f3b-abc7320e1715" providerId="ADAL" clId="{ACC66128-42A0-4909-B7FE-8FF993CACB37}" dt="2023-10-26T02:48:56.666" v="27" actId="26606"/>
          <ac:spMkLst>
            <pc:docMk/>
            <pc:sldMk cId="4040165090" sldId="256"/>
            <ac:spMk id="1099" creationId="{0CDA5809-5664-4520-ADC8-6959936A11B1}"/>
          </ac:spMkLst>
        </pc:spChg>
        <pc:spChg chg="add del">
          <ac:chgData name="Jennifer Walker" userId="f4e9a5b1-1a8e-4b77-8f3b-abc7320e1715" providerId="ADAL" clId="{ACC66128-42A0-4909-B7FE-8FF993CACB37}" dt="2023-10-26T02:48:56.666" v="27" actId="26606"/>
          <ac:spMkLst>
            <pc:docMk/>
            <pc:sldMk cId="4040165090" sldId="256"/>
            <ac:spMk id="1100" creationId="{D4C54414-6E76-4C63-9BDF-ED19F3B331E7}"/>
          </ac:spMkLst>
        </pc:spChg>
        <pc:spChg chg="add del">
          <ac:chgData name="Jennifer Walker" userId="f4e9a5b1-1a8e-4b77-8f3b-abc7320e1715" providerId="ADAL" clId="{ACC66128-42A0-4909-B7FE-8FF993CACB37}" dt="2023-10-26T02:49:17.766" v="30" actId="26606"/>
          <ac:spMkLst>
            <pc:docMk/>
            <pc:sldMk cId="4040165090" sldId="256"/>
            <ac:spMk id="1102" creationId="{310B1DD0-264A-47E3-A16A-C87AFA51E68A}"/>
          </ac:spMkLst>
        </pc:spChg>
        <pc:spChg chg="add del">
          <ac:chgData name="Jennifer Walker" userId="f4e9a5b1-1a8e-4b77-8f3b-abc7320e1715" providerId="ADAL" clId="{ACC66128-42A0-4909-B7FE-8FF993CACB37}" dt="2023-10-26T02:49:17.766" v="30" actId="26606"/>
          <ac:spMkLst>
            <pc:docMk/>
            <pc:sldMk cId="4040165090" sldId="256"/>
            <ac:spMk id="1103" creationId="{69C1BB7B-F21E-41A2-B30C-D8507B960282}"/>
          </ac:spMkLst>
        </pc:spChg>
        <pc:spChg chg="add del">
          <ac:chgData name="Jennifer Walker" userId="f4e9a5b1-1a8e-4b77-8f3b-abc7320e1715" providerId="ADAL" clId="{ACC66128-42A0-4909-B7FE-8FF993CACB37}" dt="2023-10-26T02:49:17.766" v="30" actId="26606"/>
          <ac:spMkLst>
            <pc:docMk/>
            <pc:sldMk cId="4040165090" sldId="256"/>
            <ac:spMk id="1104" creationId="{DF6D7DDE-F8A1-4105-9729-F9EB5F81A360}"/>
          </ac:spMkLst>
        </pc:spChg>
        <pc:spChg chg="add del">
          <ac:chgData name="Jennifer Walker" userId="f4e9a5b1-1a8e-4b77-8f3b-abc7320e1715" providerId="ADAL" clId="{ACC66128-42A0-4909-B7FE-8FF993CACB37}" dt="2023-10-26T02:50:02.010" v="36" actId="26606"/>
          <ac:spMkLst>
            <pc:docMk/>
            <pc:sldMk cId="4040165090" sldId="256"/>
            <ac:spMk id="1110" creationId="{ED9C10B4-E6CF-4138-A430-ADE3DCF0FE70}"/>
          </ac:spMkLst>
        </pc:spChg>
        <pc:spChg chg="add del">
          <ac:chgData name="Jennifer Walker" userId="f4e9a5b1-1a8e-4b77-8f3b-abc7320e1715" providerId="ADAL" clId="{ACC66128-42A0-4909-B7FE-8FF993CACB37}" dt="2023-10-26T02:50:02.010" v="36" actId="26606"/>
          <ac:spMkLst>
            <pc:docMk/>
            <pc:sldMk cId="4040165090" sldId="256"/>
            <ac:spMk id="1112" creationId="{59A08B30-802F-44BB-8817-40AAE17DBE8A}"/>
          </ac:spMkLst>
        </pc:spChg>
        <pc:spChg chg="add del">
          <ac:chgData name="Jennifer Walker" userId="f4e9a5b1-1a8e-4b77-8f3b-abc7320e1715" providerId="ADAL" clId="{ACC66128-42A0-4909-B7FE-8FF993CACB37}" dt="2023-10-26T02:50:02.010" v="36" actId="26606"/>
          <ac:spMkLst>
            <pc:docMk/>
            <pc:sldMk cId="4040165090" sldId="256"/>
            <ac:spMk id="1114" creationId="{FB93F8E6-40C5-4DF8-B869-00349BD4600F}"/>
          </ac:spMkLst>
        </pc:spChg>
        <pc:spChg chg="add del">
          <ac:chgData name="Jennifer Walker" userId="f4e9a5b1-1a8e-4b77-8f3b-abc7320e1715" providerId="ADAL" clId="{ACC66128-42A0-4909-B7FE-8FF993CACB37}" dt="2023-10-26T02:49:59.634" v="33" actId="26606"/>
          <ac:spMkLst>
            <pc:docMk/>
            <pc:sldMk cId="4040165090" sldId="256"/>
            <ac:spMk id="1119" creationId="{1C47D4F4-0CFE-4B87-8C7E-3681081D3C5A}"/>
          </ac:spMkLst>
        </pc:spChg>
        <pc:spChg chg="add del">
          <ac:chgData name="Jennifer Walker" userId="f4e9a5b1-1a8e-4b77-8f3b-abc7320e1715" providerId="ADAL" clId="{ACC66128-42A0-4909-B7FE-8FF993CACB37}" dt="2023-10-26T02:49:59.634" v="33" actId="26606"/>
          <ac:spMkLst>
            <pc:docMk/>
            <pc:sldMk cId="4040165090" sldId="256"/>
            <ac:spMk id="1121" creationId="{48C110B4-D26A-44C6-8576-236CA24E98C1}"/>
          </ac:spMkLst>
        </pc:spChg>
        <pc:spChg chg="add del">
          <ac:chgData name="Jennifer Walker" userId="f4e9a5b1-1a8e-4b77-8f3b-abc7320e1715" providerId="ADAL" clId="{ACC66128-42A0-4909-B7FE-8FF993CACB37}" dt="2023-10-26T02:49:59.634" v="33" actId="26606"/>
          <ac:spMkLst>
            <pc:docMk/>
            <pc:sldMk cId="4040165090" sldId="256"/>
            <ac:spMk id="1123" creationId="{5BFD4DBB-3229-4DF6-A68A-CD91F8325879}"/>
          </ac:spMkLst>
        </pc:spChg>
        <pc:spChg chg="add del">
          <ac:chgData name="Jennifer Walker" userId="f4e9a5b1-1a8e-4b77-8f3b-abc7320e1715" providerId="ADAL" clId="{ACC66128-42A0-4909-B7FE-8FF993CACB37}" dt="2023-10-26T02:49:59.634" v="33" actId="26606"/>
          <ac:spMkLst>
            <pc:docMk/>
            <pc:sldMk cId="4040165090" sldId="256"/>
            <ac:spMk id="1125" creationId="{792979E5-1F93-4CE3-975E-3CAEC618BFB3}"/>
          </ac:spMkLst>
        </pc:spChg>
        <pc:spChg chg="add del">
          <ac:chgData name="Jennifer Walker" userId="f4e9a5b1-1a8e-4b77-8f3b-abc7320e1715" providerId="ADAL" clId="{ACC66128-42A0-4909-B7FE-8FF993CACB37}" dt="2023-10-26T02:50:01.973" v="35" actId="26606"/>
          <ac:spMkLst>
            <pc:docMk/>
            <pc:sldMk cId="4040165090" sldId="256"/>
            <ac:spMk id="1127" creationId="{1C47D4F4-0CFE-4B87-8C7E-3681081D3C5A}"/>
          </ac:spMkLst>
        </pc:spChg>
        <pc:spChg chg="add del">
          <ac:chgData name="Jennifer Walker" userId="f4e9a5b1-1a8e-4b77-8f3b-abc7320e1715" providerId="ADAL" clId="{ACC66128-42A0-4909-B7FE-8FF993CACB37}" dt="2023-10-26T02:50:01.973" v="35" actId="26606"/>
          <ac:spMkLst>
            <pc:docMk/>
            <pc:sldMk cId="4040165090" sldId="256"/>
            <ac:spMk id="1128" creationId="{3CBA2BA5-DF4D-437C-9273-F945CF857D8B}"/>
          </ac:spMkLst>
        </pc:spChg>
        <pc:spChg chg="add del">
          <ac:chgData name="Jennifer Walker" userId="f4e9a5b1-1a8e-4b77-8f3b-abc7320e1715" providerId="ADAL" clId="{ACC66128-42A0-4909-B7FE-8FF993CACB37}" dt="2023-10-26T02:50:01.973" v="35" actId="26606"/>
          <ac:spMkLst>
            <pc:docMk/>
            <pc:sldMk cId="4040165090" sldId="256"/>
            <ac:spMk id="1129" creationId="{7754EA86-2D7A-4D51-B5F6-DA6349D5F4DC}"/>
          </ac:spMkLst>
        </pc:spChg>
        <pc:spChg chg="add del">
          <ac:chgData name="Jennifer Walker" userId="f4e9a5b1-1a8e-4b77-8f3b-abc7320e1715" providerId="ADAL" clId="{ACC66128-42A0-4909-B7FE-8FF993CACB37}" dt="2023-10-26T02:50:41.873" v="41" actId="26606"/>
          <ac:spMkLst>
            <pc:docMk/>
            <pc:sldMk cId="4040165090" sldId="256"/>
            <ac:spMk id="1131" creationId="{7BB74091-09FE-44AF-8325-7FE6E175F727}"/>
          </ac:spMkLst>
        </pc:spChg>
        <pc:spChg chg="add del">
          <ac:chgData name="Jennifer Walker" userId="f4e9a5b1-1a8e-4b77-8f3b-abc7320e1715" providerId="ADAL" clId="{ACC66128-42A0-4909-B7FE-8FF993CACB37}" dt="2023-10-26T02:50:41.873" v="41" actId="26606"/>
          <ac:spMkLst>
            <pc:docMk/>
            <pc:sldMk cId="4040165090" sldId="256"/>
            <ac:spMk id="1132" creationId="{0F30CCEB-94C4-4F72-BA5A-9CEA853022DA}"/>
          </ac:spMkLst>
        </pc:spChg>
        <pc:spChg chg="add del">
          <ac:chgData name="Jennifer Walker" userId="f4e9a5b1-1a8e-4b77-8f3b-abc7320e1715" providerId="ADAL" clId="{ACC66128-42A0-4909-B7FE-8FF993CACB37}" dt="2023-10-26T02:50:41.873" v="41" actId="26606"/>
          <ac:spMkLst>
            <pc:docMk/>
            <pc:sldMk cId="4040165090" sldId="256"/>
            <ac:spMk id="1133" creationId="{0DE1A94F-CC8B-4954-97A7-ADD4F300D647}"/>
          </ac:spMkLst>
        </pc:spChg>
        <pc:spChg chg="add del">
          <ac:chgData name="Jennifer Walker" userId="f4e9a5b1-1a8e-4b77-8f3b-abc7320e1715" providerId="ADAL" clId="{ACC66128-42A0-4909-B7FE-8FF993CACB37}" dt="2023-10-26T02:50:41.859" v="40" actId="26606"/>
          <ac:spMkLst>
            <pc:docMk/>
            <pc:sldMk cId="4040165090" sldId="256"/>
            <ac:spMk id="1138" creationId="{0E807223-DF88-4D6D-970E-08919E5E02EB}"/>
          </ac:spMkLst>
        </pc:spChg>
        <pc:spChg chg="add del">
          <ac:chgData name="Jennifer Walker" userId="f4e9a5b1-1a8e-4b77-8f3b-abc7320e1715" providerId="ADAL" clId="{ACC66128-42A0-4909-B7FE-8FF993CACB37}" dt="2023-10-26T02:50:41.859" v="40" actId="26606"/>
          <ac:spMkLst>
            <pc:docMk/>
            <pc:sldMk cId="4040165090" sldId="256"/>
            <ac:spMk id="1140" creationId="{3CBA2BA5-DF4D-437C-9273-F945CF857D8B}"/>
          </ac:spMkLst>
        </pc:spChg>
        <pc:spChg chg="add del">
          <ac:chgData name="Jennifer Walker" userId="f4e9a5b1-1a8e-4b77-8f3b-abc7320e1715" providerId="ADAL" clId="{ACC66128-42A0-4909-B7FE-8FF993CACB37}" dt="2023-10-26T02:50:41.859" v="40" actId="26606"/>
          <ac:spMkLst>
            <pc:docMk/>
            <pc:sldMk cId="4040165090" sldId="256"/>
            <ac:spMk id="1142" creationId="{7754EA86-2D7A-4D51-B5F6-DA6349D5F4DC}"/>
          </ac:spMkLst>
        </pc:spChg>
        <pc:spChg chg="add del">
          <ac:chgData name="Jennifer Walker" userId="f4e9a5b1-1a8e-4b77-8f3b-abc7320e1715" providerId="ADAL" clId="{ACC66128-42A0-4909-B7FE-8FF993CACB37}" dt="2023-10-26T02:51:11.844" v="46" actId="26606"/>
          <ac:spMkLst>
            <pc:docMk/>
            <pc:sldMk cId="4040165090" sldId="256"/>
            <ac:spMk id="1144" creationId="{1F9A0C1C-8ABC-401B-8FE9-AC9327C4C587}"/>
          </ac:spMkLst>
        </pc:spChg>
        <pc:spChg chg="add del">
          <ac:chgData name="Jennifer Walker" userId="f4e9a5b1-1a8e-4b77-8f3b-abc7320e1715" providerId="ADAL" clId="{ACC66128-42A0-4909-B7FE-8FF993CACB37}" dt="2023-10-26T02:51:11.844" v="46" actId="26606"/>
          <ac:spMkLst>
            <pc:docMk/>
            <pc:sldMk cId="4040165090" sldId="256"/>
            <ac:spMk id="1145" creationId="{BA5783C3-2F96-40A7-A24F-30CB07AA3928}"/>
          </ac:spMkLst>
        </pc:spChg>
        <pc:spChg chg="add del">
          <ac:chgData name="Jennifer Walker" userId="f4e9a5b1-1a8e-4b77-8f3b-abc7320e1715" providerId="ADAL" clId="{ACC66128-42A0-4909-B7FE-8FF993CACB37}" dt="2023-10-26T02:51:11.844" v="46" actId="26606"/>
          <ac:spMkLst>
            <pc:docMk/>
            <pc:sldMk cId="4040165090" sldId="256"/>
            <ac:spMk id="1146" creationId="{A9D08DBA-0326-4C4E-ACFB-576F3ABDD2D0}"/>
          </ac:spMkLst>
        </pc:spChg>
        <pc:spChg chg="add del">
          <ac:chgData name="Jennifer Walker" userId="f4e9a5b1-1a8e-4b77-8f3b-abc7320e1715" providerId="ADAL" clId="{ACC66128-42A0-4909-B7FE-8FF993CACB37}" dt="2023-10-26T03:07:03.005" v="805" actId="26606"/>
          <ac:spMkLst>
            <pc:docMk/>
            <pc:sldMk cId="4040165090" sldId="256"/>
            <ac:spMk id="1151" creationId="{B709ADC9-6EAF-4268-9415-1ED5ECFA2218}"/>
          </ac:spMkLst>
        </pc:spChg>
        <pc:spChg chg="add">
          <ac:chgData name="Jennifer Walker" userId="f4e9a5b1-1a8e-4b77-8f3b-abc7320e1715" providerId="ADAL" clId="{ACC66128-42A0-4909-B7FE-8FF993CACB37}" dt="2023-10-26T03:07:03.005" v="805" actId="26606"/>
          <ac:spMkLst>
            <pc:docMk/>
            <pc:sldMk cId="4040165090" sldId="256"/>
            <ac:spMk id="1156" creationId="{5D213B41-AC9B-4E61-BEED-FF4C168A8942}"/>
          </ac:spMkLst>
        </pc:spChg>
        <pc:spChg chg="add">
          <ac:chgData name="Jennifer Walker" userId="f4e9a5b1-1a8e-4b77-8f3b-abc7320e1715" providerId="ADAL" clId="{ACC66128-42A0-4909-B7FE-8FF993CACB37}" dt="2023-10-26T03:07:03.005" v="805" actId="26606"/>
          <ac:spMkLst>
            <pc:docMk/>
            <pc:sldMk cId="4040165090" sldId="256"/>
            <ac:spMk id="1158" creationId="{D8BB75D5-93A7-4EC9-A2FB-DCBDE6DE3008}"/>
          </ac:spMkLst>
        </pc:spChg>
        <pc:spChg chg="add">
          <ac:chgData name="Jennifer Walker" userId="f4e9a5b1-1a8e-4b77-8f3b-abc7320e1715" providerId="ADAL" clId="{ACC66128-42A0-4909-B7FE-8FF993CACB37}" dt="2023-10-26T03:07:03.005" v="805" actId="26606"/>
          <ac:spMkLst>
            <pc:docMk/>
            <pc:sldMk cId="4040165090" sldId="256"/>
            <ac:spMk id="1160" creationId="{628FBD9F-3B86-4C98-8F77-383320737739}"/>
          </ac:spMkLst>
        </pc:spChg>
        <pc:picChg chg="add del mod ord">
          <ac:chgData name="Jennifer Walker" userId="f4e9a5b1-1a8e-4b77-8f3b-abc7320e1715" providerId="ADAL" clId="{ACC66128-42A0-4909-B7FE-8FF993CACB37}" dt="2023-10-26T02:49:10.111" v="29" actId="478"/>
          <ac:picMkLst>
            <pc:docMk/>
            <pc:sldMk cId="4040165090" sldId="256"/>
            <ac:picMk id="4" creationId="{2B705D4A-1CDE-4C0B-7E6F-AF05E455619F}"/>
          </ac:picMkLst>
        </pc:picChg>
        <pc:picChg chg="add mod ord">
          <ac:chgData name="Jennifer Walker" userId="f4e9a5b1-1a8e-4b77-8f3b-abc7320e1715" providerId="ADAL" clId="{ACC66128-42A0-4909-B7FE-8FF993CACB37}" dt="2023-10-26T03:07:03.005" v="805" actId="26606"/>
          <ac:picMkLst>
            <pc:docMk/>
            <pc:sldMk cId="4040165090" sldId="256"/>
            <ac:picMk id="6" creationId="{0EC836C9-537D-2217-0004-750AA4A5EE37}"/>
          </ac:picMkLst>
        </pc:picChg>
        <pc:picChg chg="del">
          <ac:chgData name="Jennifer Walker" userId="f4e9a5b1-1a8e-4b77-8f3b-abc7320e1715" providerId="ADAL" clId="{ACC66128-42A0-4909-B7FE-8FF993CACB37}" dt="2023-10-26T02:46:39.501" v="0" actId="478"/>
          <ac:picMkLst>
            <pc:docMk/>
            <pc:sldMk cId="4040165090" sldId="256"/>
            <ac:picMk id="1040" creationId="{AB3F134F-165F-6C86-0507-235C82A13BCA}"/>
          </ac:picMkLst>
        </pc:picChg>
        <pc:picChg chg="add del mod ord">
          <ac:chgData name="Jennifer Walker" userId="f4e9a5b1-1a8e-4b77-8f3b-abc7320e1715" providerId="ADAL" clId="{ACC66128-42A0-4909-B7FE-8FF993CACB37}" dt="2023-10-26T02:50:16.159" v="38" actId="478"/>
          <ac:picMkLst>
            <pc:docMk/>
            <pc:sldMk cId="4040165090" sldId="256"/>
            <ac:picMk id="1106" creationId="{02979D27-FAC0-0A72-56CA-1A485CE7B550}"/>
          </ac:picMkLst>
        </pc:picChg>
      </pc:sldChg>
      <pc:sldChg chg="delSp del mod ord">
        <pc:chgData name="Jennifer Walker" userId="f4e9a5b1-1a8e-4b77-8f3b-abc7320e1715" providerId="ADAL" clId="{ACC66128-42A0-4909-B7FE-8FF993CACB37}" dt="2023-10-26T03:22:52.623" v="1409" actId="47"/>
        <pc:sldMkLst>
          <pc:docMk/>
          <pc:sldMk cId="2766737361" sldId="257"/>
        </pc:sldMkLst>
        <pc:picChg chg="del">
          <ac:chgData name="Jennifer Walker" userId="f4e9a5b1-1a8e-4b77-8f3b-abc7320e1715" providerId="ADAL" clId="{ACC66128-42A0-4909-B7FE-8FF993CACB37}" dt="2023-10-26T03:05:49.112" v="800" actId="21"/>
          <ac:picMkLst>
            <pc:docMk/>
            <pc:sldMk cId="2766737361" sldId="257"/>
            <ac:picMk id="5" creationId="{B9713044-5A5A-7364-EB51-43A4DF146BA6}"/>
          </ac:picMkLst>
        </pc:picChg>
      </pc:sldChg>
      <pc:sldChg chg="del">
        <pc:chgData name="Jennifer Walker" userId="f4e9a5b1-1a8e-4b77-8f3b-abc7320e1715" providerId="ADAL" clId="{ACC66128-42A0-4909-B7FE-8FF993CACB37}" dt="2023-10-26T03:11:54.858" v="841" actId="2696"/>
        <pc:sldMkLst>
          <pc:docMk/>
          <pc:sldMk cId="385262867" sldId="258"/>
        </pc:sldMkLst>
      </pc:sldChg>
      <pc:sldChg chg="addSp modSp add mod modAnim">
        <pc:chgData name="Jennifer Walker" userId="f4e9a5b1-1a8e-4b77-8f3b-abc7320e1715" providerId="ADAL" clId="{ACC66128-42A0-4909-B7FE-8FF993CACB37}" dt="2023-10-26T03:15:54.813" v="936"/>
        <pc:sldMkLst>
          <pc:docMk/>
          <pc:sldMk cId="2427614054" sldId="258"/>
        </pc:sldMkLst>
        <pc:spChg chg="mod">
          <ac:chgData name="Jennifer Walker" userId="f4e9a5b1-1a8e-4b77-8f3b-abc7320e1715" providerId="ADAL" clId="{ACC66128-42A0-4909-B7FE-8FF993CACB37}" dt="2023-10-26T03:15:13.926" v="931" actId="27636"/>
          <ac:spMkLst>
            <pc:docMk/>
            <pc:sldMk cId="2427614054" sldId="258"/>
            <ac:spMk id="3" creationId="{F6D41B23-3F1D-460B-1D60-909E9A0016D5}"/>
          </ac:spMkLst>
        </pc:spChg>
        <pc:spChg chg="add mod">
          <ac:chgData name="Jennifer Walker" userId="f4e9a5b1-1a8e-4b77-8f3b-abc7320e1715" providerId="ADAL" clId="{ACC66128-42A0-4909-B7FE-8FF993CACB37}" dt="2023-10-26T03:15:40.579" v="935" actId="692"/>
          <ac:spMkLst>
            <pc:docMk/>
            <pc:sldMk cId="2427614054" sldId="258"/>
            <ac:spMk id="4" creationId="{9577D069-F9F9-4649-1AC2-D33B2A2EDA07}"/>
          </ac:spMkLst>
        </pc:spChg>
      </pc:sldChg>
      <pc:sldChg chg="modSp mod ord">
        <pc:chgData name="Jennifer Walker" userId="f4e9a5b1-1a8e-4b77-8f3b-abc7320e1715" providerId="ADAL" clId="{ACC66128-42A0-4909-B7FE-8FF993CACB37}" dt="2023-10-26T03:56:55.992" v="2557" actId="255"/>
        <pc:sldMkLst>
          <pc:docMk/>
          <pc:sldMk cId="3412785307" sldId="259"/>
        </pc:sldMkLst>
        <pc:spChg chg="mod">
          <ac:chgData name="Jennifer Walker" userId="f4e9a5b1-1a8e-4b77-8f3b-abc7320e1715" providerId="ADAL" clId="{ACC66128-42A0-4909-B7FE-8FF993CACB37}" dt="2023-10-26T03:23:35.866" v="1441" actId="20577"/>
          <ac:spMkLst>
            <pc:docMk/>
            <pc:sldMk cId="3412785307" sldId="259"/>
            <ac:spMk id="2" creationId="{BED0C262-07A4-4AB0-996A-2AC99E8AF3C5}"/>
          </ac:spMkLst>
        </pc:spChg>
        <pc:spChg chg="mod">
          <ac:chgData name="Jennifer Walker" userId="f4e9a5b1-1a8e-4b77-8f3b-abc7320e1715" providerId="ADAL" clId="{ACC66128-42A0-4909-B7FE-8FF993CACB37}" dt="2023-10-26T03:56:55.992" v="2557" actId="255"/>
          <ac:spMkLst>
            <pc:docMk/>
            <pc:sldMk cId="3412785307" sldId="259"/>
            <ac:spMk id="3" creationId="{E4070688-6A4C-5A9B-F446-961C41C6888F}"/>
          </ac:spMkLst>
        </pc:spChg>
      </pc:sldChg>
      <pc:sldChg chg="modSp del mod">
        <pc:chgData name="Jennifer Walker" userId="f4e9a5b1-1a8e-4b77-8f3b-abc7320e1715" providerId="ADAL" clId="{ACC66128-42A0-4909-B7FE-8FF993CACB37}" dt="2023-10-26T03:23:49.978" v="1442" actId="47"/>
        <pc:sldMkLst>
          <pc:docMk/>
          <pc:sldMk cId="1158602082" sldId="260"/>
        </pc:sldMkLst>
        <pc:spChg chg="mod">
          <ac:chgData name="Jennifer Walker" userId="f4e9a5b1-1a8e-4b77-8f3b-abc7320e1715" providerId="ADAL" clId="{ACC66128-42A0-4909-B7FE-8FF993CACB37}" dt="2023-10-26T03:05:10.133" v="759" actId="20577"/>
          <ac:spMkLst>
            <pc:docMk/>
            <pc:sldMk cId="1158602082" sldId="260"/>
            <ac:spMk id="3" creationId="{854CF77E-67A9-FA3D-A104-E3A7DE4B282C}"/>
          </ac:spMkLst>
        </pc:spChg>
      </pc:sldChg>
      <pc:sldChg chg="modSp add mod">
        <pc:chgData name="Jennifer Walker" userId="f4e9a5b1-1a8e-4b77-8f3b-abc7320e1715" providerId="ADAL" clId="{ACC66128-42A0-4909-B7FE-8FF993CACB37}" dt="2023-10-26T04:03:07.516" v="2920" actId="20577"/>
        <pc:sldMkLst>
          <pc:docMk/>
          <pc:sldMk cId="551815344" sldId="261"/>
        </pc:sldMkLst>
        <pc:spChg chg="mod">
          <ac:chgData name="Jennifer Walker" userId="f4e9a5b1-1a8e-4b77-8f3b-abc7320e1715" providerId="ADAL" clId="{ACC66128-42A0-4909-B7FE-8FF993CACB37}" dt="2023-10-26T03:22:40.895" v="1408" actId="20577"/>
          <ac:spMkLst>
            <pc:docMk/>
            <pc:sldMk cId="551815344" sldId="261"/>
            <ac:spMk id="2" creationId="{E3275088-8D6C-F764-05E2-A1C2BC780C88}"/>
          </ac:spMkLst>
        </pc:spChg>
        <pc:spChg chg="mod">
          <ac:chgData name="Jennifer Walker" userId="f4e9a5b1-1a8e-4b77-8f3b-abc7320e1715" providerId="ADAL" clId="{ACC66128-42A0-4909-B7FE-8FF993CACB37}" dt="2023-10-26T04:03:07.516" v="2920" actId="20577"/>
          <ac:spMkLst>
            <pc:docMk/>
            <pc:sldMk cId="551815344" sldId="261"/>
            <ac:spMk id="3" creationId="{DD9DFE7F-E443-F901-68F1-1BE94BA9AB12}"/>
          </ac:spMkLst>
        </pc:spChg>
      </pc:sldChg>
      <pc:sldChg chg="modSp del mod">
        <pc:chgData name="Jennifer Walker" userId="f4e9a5b1-1a8e-4b77-8f3b-abc7320e1715" providerId="ADAL" clId="{ACC66128-42A0-4909-B7FE-8FF993CACB37}" dt="2023-10-26T03:18:04.811" v="1038" actId="2696"/>
        <pc:sldMkLst>
          <pc:docMk/>
          <pc:sldMk cId="3185136312" sldId="261"/>
        </pc:sldMkLst>
        <pc:spChg chg="mod">
          <ac:chgData name="Jennifer Walker" userId="f4e9a5b1-1a8e-4b77-8f3b-abc7320e1715" providerId="ADAL" clId="{ACC66128-42A0-4909-B7FE-8FF993CACB37}" dt="2023-10-26T03:03:53.247" v="608" actId="20577"/>
          <ac:spMkLst>
            <pc:docMk/>
            <pc:sldMk cId="3185136312" sldId="261"/>
            <ac:spMk id="2" creationId="{E3275088-8D6C-F764-05E2-A1C2BC780C88}"/>
          </ac:spMkLst>
        </pc:spChg>
        <pc:spChg chg="mod">
          <ac:chgData name="Jennifer Walker" userId="f4e9a5b1-1a8e-4b77-8f3b-abc7320e1715" providerId="ADAL" clId="{ACC66128-42A0-4909-B7FE-8FF993CACB37}" dt="2023-10-26T03:04:26.024" v="756" actId="20577"/>
          <ac:spMkLst>
            <pc:docMk/>
            <pc:sldMk cId="3185136312" sldId="261"/>
            <ac:spMk id="3" creationId="{DD9DFE7F-E443-F901-68F1-1BE94BA9AB12}"/>
          </ac:spMkLst>
        </pc:spChg>
      </pc:sldChg>
      <pc:sldChg chg="modSp add del mod">
        <pc:chgData name="Jennifer Walker" userId="f4e9a5b1-1a8e-4b77-8f3b-abc7320e1715" providerId="ADAL" clId="{ACC66128-42A0-4909-B7FE-8FF993CACB37}" dt="2023-10-26T03:22:12.030" v="1378" actId="47"/>
        <pc:sldMkLst>
          <pc:docMk/>
          <pc:sldMk cId="3995999425" sldId="261"/>
        </pc:sldMkLst>
        <pc:spChg chg="mod">
          <ac:chgData name="Jennifer Walker" userId="f4e9a5b1-1a8e-4b77-8f3b-abc7320e1715" providerId="ADAL" clId="{ACC66128-42A0-4909-B7FE-8FF993CACB37}" dt="2023-10-26T03:21:27.034" v="1377" actId="20577"/>
          <ac:spMkLst>
            <pc:docMk/>
            <pc:sldMk cId="3995999425" sldId="261"/>
            <ac:spMk id="3" creationId="{DD9DFE7F-E443-F901-68F1-1BE94BA9AB12}"/>
          </ac:spMkLst>
        </pc:spChg>
      </pc:sldChg>
      <pc:sldChg chg="del">
        <pc:chgData name="Jennifer Walker" userId="f4e9a5b1-1a8e-4b77-8f3b-abc7320e1715" providerId="ADAL" clId="{ACC66128-42A0-4909-B7FE-8FF993CACB37}" dt="2023-10-26T03:55:43.648" v="2556" actId="47"/>
        <pc:sldMkLst>
          <pc:docMk/>
          <pc:sldMk cId="3761202467" sldId="263"/>
        </pc:sldMkLst>
      </pc:sldChg>
      <pc:sldChg chg="addSp delSp modSp mod">
        <pc:chgData name="Jennifer Walker" userId="f4e9a5b1-1a8e-4b77-8f3b-abc7320e1715" providerId="ADAL" clId="{ACC66128-42A0-4909-B7FE-8FF993CACB37}" dt="2023-10-26T03:08:30.131" v="839" actId="26606"/>
        <pc:sldMkLst>
          <pc:docMk/>
          <pc:sldMk cId="2310552246" sldId="264"/>
        </pc:sldMkLst>
        <pc:spChg chg="mod">
          <ac:chgData name="Jennifer Walker" userId="f4e9a5b1-1a8e-4b77-8f3b-abc7320e1715" providerId="ADAL" clId="{ACC66128-42A0-4909-B7FE-8FF993CACB37}" dt="2023-10-26T03:08:30.131" v="839" actId="26606"/>
          <ac:spMkLst>
            <pc:docMk/>
            <pc:sldMk cId="2310552246" sldId="264"/>
            <ac:spMk id="2" creationId="{ACF3EAB6-D71F-0C0C-D781-F1926AE0AFF9}"/>
          </ac:spMkLst>
        </pc:spChg>
        <pc:spChg chg="mod">
          <ac:chgData name="Jennifer Walker" userId="f4e9a5b1-1a8e-4b77-8f3b-abc7320e1715" providerId="ADAL" clId="{ACC66128-42A0-4909-B7FE-8FF993CACB37}" dt="2023-10-26T03:08:30.131" v="839" actId="26606"/>
          <ac:spMkLst>
            <pc:docMk/>
            <pc:sldMk cId="2310552246" sldId="264"/>
            <ac:spMk id="3" creationId="{9645113A-AF7F-314B-5992-A49A54DC1EEB}"/>
          </ac:spMkLst>
        </pc:spChg>
        <pc:spChg chg="del">
          <ac:chgData name="Jennifer Walker" userId="f4e9a5b1-1a8e-4b77-8f3b-abc7320e1715" providerId="ADAL" clId="{ACC66128-42A0-4909-B7FE-8FF993CACB37}" dt="2023-10-26T03:08:30.131" v="839" actId="26606"/>
          <ac:spMkLst>
            <pc:docMk/>
            <pc:sldMk cId="2310552246" sldId="264"/>
            <ac:spMk id="20" creationId="{3CBA2BA5-DF4D-437C-9273-F945CF857D8B}"/>
          </ac:spMkLst>
        </pc:spChg>
        <pc:spChg chg="del">
          <ac:chgData name="Jennifer Walker" userId="f4e9a5b1-1a8e-4b77-8f3b-abc7320e1715" providerId="ADAL" clId="{ACC66128-42A0-4909-B7FE-8FF993CACB37}" dt="2023-10-26T03:08:30.131" v="839" actId="26606"/>
          <ac:spMkLst>
            <pc:docMk/>
            <pc:sldMk cId="2310552246" sldId="264"/>
            <ac:spMk id="21" creationId="{7754EA86-2D7A-4D51-B5F6-DA6349D5F4DC}"/>
          </ac:spMkLst>
        </pc:spChg>
        <pc:spChg chg="add">
          <ac:chgData name="Jennifer Walker" userId="f4e9a5b1-1a8e-4b77-8f3b-abc7320e1715" providerId="ADAL" clId="{ACC66128-42A0-4909-B7FE-8FF993CACB37}" dt="2023-10-26T03:08:30.131" v="839" actId="26606"/>
          <ac:spMkLst>
            <pc:docMk/>
            <pc:sldMk cId="2310552246" sldId="264"/>
            <ac:spMk id="26" creationId="{3CBA2BA5-DF4D-437C-9273-F945CF857D8B}"/>
          </ac:spMkLst>
        </pc:spChg>
        <pc:spChg chg="add">
          <ac:chgData name="Jennifer Walker" userId="f4e9a5b1-1a8e-4b77-8f3b-abc7320e1715" providerId="ADAL" clId="{ACC66128-42A0-4909-B7FE-8FF993CACB37}" dt="2023-10-26T03:08:30.131" v="839" actId="26606"/>
          <ac:spMkLst>
            <pc:docMk/>
            <pc:sldMk cId="2310552246" sldId="264"/>
            <ac:spMk id="28" creationId="{7754EA86-2D7A-4D51-B5F6-DA6349D5F4DC}"/>
          </ac:spMkLst>
        </pc:spChg>
      </pc:sldChg>
      <pc:sldChg chg="modSp mod">
        <pc:chgData name="Jennifer Walker" userId="f4e9a5b1-1a8e-4b77-8f3b-abc7320e1715" providerId="ADAL" clId="{ACC66128-42A0-4909-B7FE-8FF993CACB37}" dt="2023-10-26T03:38:40.027" v="1559" actId="255"/>
        <pc:sldMkLst>
          <pc:docMk/>
          <pc:sldMk cId="888880686" sldId="266"/>
        </pc:sldMkLst>
        <pc:spChg chg="mod">
          <ac:chgData name="Jennifer Walker" userId="f4e9a5b1-1a8e-4b77-8f3b-abc7320e1715" providerId="ADAL" clId="{ACC66128-42A0-4909-B7FE-8FF993CACB37}" dt="2023-10-26T03:38:30.536" v="1558" actId="20577"/>
          <ac:spMkLst>
            <pc:docMk/>
            <pc:sldMk cId="888880686" sldId="266"/>
            <ac:spMk id="2" creationId="{B01E386A-C191-FC86-D488-25D82EAC2B02}"/>
          </ac:spMkLst>
        </pc:spChg>
        <pc:spChg chg="mod">
          <ac:chgData name="Jennifer Walker" userId="f4e9a5b1-1a8e-4b77-8f3b-abc7320e1715" providerId="ADAL" clId="{ACC66128-42A0-4909-B7FE-8FF993CACB37}" dt="2023-10-26T03:38:40.027" v="1559" actId="255"/>
          <ac:spMkLst>
            <pc:docMk/>
            <pc:sldMk cId="888880686" sldId="266"/>
            <ac:spMk id="3" creationId="{854CF77E-67A9-FA3D-A104-E3A7DE4B282C}"/>
          </ac:spMkLst>
        </pc:spChg>
      </pc:sldChg>
      <pc:sldChg chg="modSp mod">
        <pc:chgData name="Jennifer Walker" userId="f4e9a5b1-1a8e-4b77-8f3b-abc7320e1715" providerId="ADAL" clId="{ACC66128-42A0-4909-B7FE-8FF993CACB37}" dt="2023-10-26T04:05:38.662" v="2991" actId="20577"/>
        <pc:sldMkLst>
          <pc:docMk/>
          <pc:sldMk cId="1515350724" sldId="267"/>
        </pc:sldMkLst>
        <pc:spChg chg="mod">
          <ac:chgData name="Jennifer Walker" userId="f4e9a5b1-1a8e-4b77-8f3b-abc7320e1715" providerId="ADAL" clId="{ACC66128-42A0-4909-B7FE-8FF993CACB37}" dt="2023-10-26T04:05:38.662" v="2991" actId="20577"/>
          <ac:spMkLst>
            <pc:docMk/>
            <pc:sldMk cId="1515350724" sldId="267"/>
            <ac:spMk id="3" creationId="{DD242296-A581-0D2A-7B45-9EEDD212648B}"/>
          </ac:spMkLst>
        </pc:spChg>
      </pc:sldChg>
      <pc:sldChg chg="modSp mod">
        <pc:chgData name="Jennifer Walker" userId="f4e9a5b1-1a8e-4b77-8f3b-abc7320e1715" providerId="ADAL" clId="{ACC66128-42A0-4909-B7FE-8FF993CACB37}" dt="2023-10-26T03:55:40.207" v="2555" actId="20577"/>
        <pc:sldMkLst>
          <pc:docMk/>
          <pc:sldMk cId="3401481900" sldId="268"/>
        </pc:sldMkLst>
        <pc:spChg chg="mod">
          <ac:chgData name="Jennifer Walker" userId="f4e9a5b1-1a8e-4b77-8f3b-abc7320e1715" providerId="ADAL" clId="{ACC66128-42A0-4909-B7FE-8FF993CACB37}" dt="2023-10-26T03:55:40.207" v="2555" actId="20577"/>
          <ac:spMkLst>
            <pc:docMk/>
            <pc:sldMk cId="3401481900" sldId="268"/>
            <ac:spMk id="3" creationId="{A02DEACE-7734-F8C0-FCE0-0623D5BF14FB}"/>
          </ac:spMkLst>
        </pc:spChg>
      </pc:sldChg>
      <pc:sldChg chg="del">
        <pc:chgData name="Jennifer Walker" userId="f4e9a5b1-1a8e-4b77-8f3b-abc7320e1715" providerId="ADAL" clId="{ACC66128-42A0-4909-B7FE-8FF993CACB37}" dt="2023-10-26T03:33:34.945" v="1481" actId="47"/>
        <pc:sldMkLst>
          <pc:docMk/>
          <pc:sldMk cId="4199253626" sldId="269"/>
        </pc:sldMkLst>
      </pc:sldChg>
      <pc:sldChg chg="modSp mod">
        <pc:chgData name="Jennifer Walker" userId="f4e9a5b1-1a8e-4b77-8f3b-abc7320e1715" providerId="ADAL" clId="{ACC66128-42A0-4909-B7FE-8FF993CACB37}" dt="2023-10-26T03:33:13.926" v="1480" actId="255"/>
        <pc:sldMkLst>
          <pc:docMk/>
          <pc:sldMk cId="2992346603" sldId="270"/>
        </pc:sldMkLst>
        <pc:spChg chg="mod">
          <ac:chgData name="Jennifer Walker" userId="f4e9a5b1-1a8e-4b77-8f3b-abc7320e1715" providerId="ADAL" clId="{ACC66128-42A0-4909-B7FE-8FF993CACB37}" dt="2023-10-26T03:33:13.926" v="1480" actId="255"/>
          <ac:spMkLst>
            <pc:docMk/>
            <pc:sldMk cId="2992346603" sldId="270"/>
            <ac:spMk id="3" creationId="{FCCAAB12-CA49-7F07-8D69-7F0F781FDB13}"/>
          </ac:spMkLst>
        </pc:spChg>
      </pc:sldChg>
      <pc:sldChg chg="del">
        <pc:chgData name="Jennifer Walker" userId="f4e9a5b1-1a8e-4b77-8f3b-abc7320e1715" providerId="ADAL" clId="{ACC66128-42A0-4909-B7FE-8FF993CACB37}" dt="2023-10-26T02:59:43.456" v="416" actId="47"/>
        <pc:sldMkLst>
          <pc:docMk/>
          <pc:sldMk cId="2244192074" sldId="271"/>
        </pc:sldMkLst>
      </pc:sldChg>
      <pc:sldChg chg="modSp mod ord">
        <pc:chgData name="Jennifer Walker" userId="f4e9a5b1-1a8e-4b77-8f3b-abc7320e1715" providerId="ADAL" clId="{ACC66128-42A0-4909-B7FE-8FF993CACB37}" dt="2023-10-26T03:41:33.739" v="1808" actId="20577"/>
        <pc:sldMkLst>
          <pc:docMk/>
          <pc:sldMk cId="4153176071" sldId="272"/>
        </pc:sldMkLst>
        <pc:spChg chg="mod">
          <ac:chgData name="Jennifer Walker" userId="f4e9a5b1-1a8e-4b77-8f3b-abc7320e1715" providerId="ADAL" clId="{ACC66128-42A0-4909-B7FE-8FF993CACB37}" dt="2023-10-26T03:41:11.944" v="1774" actId="20577"/>
          <ac:spMkLst>
            <pc:docMk/>
            <pc:sldMk cId="4153176071" sldId="272"/>
            <ac:spMk id="2" creationId="{A5998D1E-CBCF-A56C-DF0F-A18913D66C77}"/>
          </ac:spMkLst>
        </pc:spChg>
        <pc:spChg chg="mod">
          <ac:chgData name="Jennifer Walker" userId="f4e9a5b1-1a8e-4b77-8f3b-abc7320e1715" providerId="ADAL" clId="{ACC66128-42A0-4909-B7FE-8FF993CACB37}" dt="2023-10-26T03:41:33.739" v="1808" actId="20577"/>
          <ac:spMkLst>
            <pc:docMk/>
            <pc:sldMk cId="4153176071" sldId="272"/>
            <ac:spMk id="3" creationId="{257FB6D9-1020-AC1C-919B-F988E24D973F}"/>
          </ac:spMkLst>
        </pc:spChg>
      </pc:sldChg>
      <pc:sldChg chg="addSp modSp add mod setBg setClrOvrMap">
        <pc:chgData name="Jennifer Walker" userId="f4e9a5b1-1a8e-4b77-8f3b-abc7320e1715" providerId="ADAL" clId="{ACC66128-42A0-4909-B7FE-8FF993CACB37}" dt="2023-10-26T03:06:12.161" v="804" actId="20577"/>
        <pc:sldMkLst>
          <pc:docMk/>
          <pc:sldMk cId="361051498" sldId="273"/>
        </pc:sldMkLst>
        <pc:spChg chg="mod">
          <ac:chgData name="Jennifer Walker" userId="f4e9a5b1-1a8e-4b77-8f3b-abc7320e1715" providerId="ADAL" clId="{ACC66128-42A0-4909-B7FE-8FF993CACB37}" dt="2023-10-26T03:05:57.638" v="802" actId="26606"/>
          <ac:spMkLst>
            <pc:docMk/>
            <pc:sldMk cId="361051498" sldId="273"/>
            <ac:spMk id="2" creationId="{B01E386A-C191-FC86-D488-25D82EAC2B02}"/>
          </ac:spMkLst>
        </pc:spChg>
        <pc:spChg chg="mod ord">
          <ac:chgData name="Jennifer Walker" userId="f4e9a5b1-1a8e-4b77-8f3b-abc7320e1715" providerId="ADAL" clId="{ACC66128-42A0-4909-B7FE-8FF993CACB37}" dt="2023-10-26T03:06:12.161" v="804" actId="20577"/>
          <ac:spMkLst>
            <pc:docMk/>
            <pc:sldMk cId="361051498" sldId="273"/>
            <ac:spMk id="3" creationId="{854CF77E-67A9-FA3D-A104-E3A7DE4B282C}"/>
          </ac:spMkLst>
        </pc:spChg>
        <pc:spChg chg="add">
          <ac:chgData name="Jennifer Walker" userId="f4e9a5b1-1a8e-4b77-8f3b-abc7320e1715" providerId="ADAL" clId="{ACC66128-42A0-4909-B7FE-8FF993CACB37}" dt="2023-10-26T03:05:57.638" v="802" actId="26606"/>
          <ac:spMkLst>
            <pc:docMk/>
            <pc:sldMk cId="361051498" sldId="273"/>
            <ac:spMk id="9" creationId="{1D868099-6145-4BC0-A5EA-74BEF1776BA9}"/>
          </ac:spMkLst>
        </pc:spChg>
        <pc:spChg chg="add">
          <ac:chgData name="Jennifer Walker" userId="f4e9a5b1-1a8e-4b77-8f3b-abc7320e1715" providerId="ADAL" clId="{ACC66128-42A0-4909-B7FE-8FF993CACB37}" dt="2023-10-26T03:05:57.638" v="802" actId="26606"/>
          <ac:spMkLst>
            <pc:docMk/>
            <pc:sldMk cId="361051498" sldId="273"/>
            <ac:spMk id="11" creationId="{CC1026F7-DECB-49B4-A565-518BBA445471}"/>
          </ac:spMkLst>
        </pc:spChg>
        <pc:picChg chg="add mod">
          <ac:chgData name="Jennifer Walker" userId="f4e9a5b1-1a8e-4b77-8f3b-abc7320e1715" providerId="ADAL" clId="{ACC66128-42A0-4909-B7FE-8FF993CACB37}" dt="2023-10-26T03:06:05.779" v="803" actId="14100"/>
          <ac:picMkLst>
            <pc:docMk/>
            <pc:sldMk cId="361051498" sldId="273"/>
            <ac:picMk id="4" creationId="{F6FB32D9-A30D-B7F6-5B41-A0D5FE6A1AB4}"/>
          </ac:picMkLst>
        </pc:picChg>
      </pc:sldChg>
      <pc:sldChg chg="new del">
        <pc:chgData name="Jennifer Walker" userId="f4e9a5b1-1a8e-4b77-8f3b-abc7320e1715" providerId="ADAL" clId="{ACC66128-42A0-4909-B7FE-8FF993CACB37}" dt="2023-10-26T03:12:01.662" v="843" actId="47"/>
        <pc:sldMkLst>
          <pc:docMk/>
          <pc:sldMk cId="11975450" sldId="274"/>
        </pc:sldMkLst>
      </pc:sldChg>
      <pc:sldChg chg="modSp new del mod">
        <pc:chgData name="Jennifer Walker" userId="f4e9a5b1-1a8e-4b77-8f3b-abc7320e1715" providerId="ADAL" clId="{ACC66128-42A0-4909-B7FE-8FF993CACB37}" dt="2023-10-26T03:18:59.890" v="1041" actId="47"/>
        <pc:sldMkLst>
          <pc:docMk/>
          <pc:sldMk cId="448054582" sldId="274"/>
        </pc:sldMkLst>
        <pc:spChg chg="mod">
          <ac:chgData name="Jennifer Walker" userId="f4e9a5b1-1a8e-4b77-8f3b-abc7320e1715" providerId="ADAL" clId="{ACC66128-42A0-4909-B7FE-8FF993CACB37}" dt="2023-10-26T03:17:52.231" v="1037" actId="20577"/>
          <ac:spMkLst>
            <pc:docMk/>
            <pc:sldMk cId="448054582" sldId="274"/>
            <ac:spMk id="2" creationId="{7EEEBB14-5D27-B549-3B0B-DE553186654B}"/>
          </ac:spMkLst>
        </pc:spChg>
        <pc:spChg chg="mod">
          <ac:chgData name="Jennifer Walker" userId="f4e9a5b1-1a8e-4b77-8f3b-abc7320e1715" providerId="ADAL" clId="{ACC66128-42A0-4909-B7FE-8FF993CACB37}" dt="2023-10-26T03:18:40.029" v="1040"/>
          <ac:spMkLst>
            <pc:docMk/>
            <pc:sldMk cId="448054582" sldId="274"/>
            <ac:spMk id="3" creationId="{4C756653-9C76-F82E-2382-648165D34755}"/>
          </ac:spMkLst>
        </pc:spChg>
      </pc:sldChg>
      <pc:sldChg chg="add del">
        <pc:chgData name="Jennifer Walker" userId="f4e9a5b1-1a8e-4b77-8f3b-abc7320e1715" providerId="ADAL" clId="{ACC66128-42A0-4909-B7FE-8FF993CACB37}" dt="2023-10-26T03:23:20.284" v="1412" actId="47"/>
        <pc:sldMkLst>
          <pc:docMk/>
          <pc:sldMk cId="3426895833" sldId="274"/>
        </pc:sldMkLst>
      </pc:sldChg>
      <pc:sldChg chg="add setBg">
        <pc:chgData name="Jennifer Walker" userId="f4e9a5b1-1a8e-4b77-8f3b-abc7320e1715" providerId="ADAL" clId="{ACC66128-42A0-4909-B7FE-8FF993CACB37}" dt="2023-10-26T12:00:20.552" v="3022"/>
        <pc:sldMkLst>
          <pc:docMk/>
          <pc:sldMk cId="1575978523" sldId="283"/>
        </pc:sldMkLst>
      </pc:sldChg>
      <pc:sldChg chg="modSp add">
        <pc:chgData name="Jennifer Walker" userId="f4e9a5b1-1a8e-4b77-8f3b-abc7320e1715" providerId="ADAL" clId="{ACC66128-42A0-4909-B7FE-8FF993CACB37}" dt="2023-10-26T03:57:53.144" v="2562" actId="122"/>
        <pc:sldMkLst>
          <pc:docMk/>
          <pc:sldMk cId="1517463103" sldId="338"/>
        </pc:sldMkLst>
        <pc:spChg chg="mod">
          <ac:chgData name="Jennifer Walker" userId="f4e9a5b1-1a8e-4b77-8f3b-abc7320e1715" providerId="ADAL" clId="{ACC66128-42A0-4909-B7FE-8FF993CACB37}" dt="2023-10-26T03:57:53.144" v="2562" actId="122"/>
          <ac:spMkLst>
            <pc:docMk/>
            <pc:sldMk cId="1517463103" sldId="338"/>
            <ac:spMk id="4" creationId="{D1AD1576-8F4C-4777-8E33-A4F3A099F1E1}"/>
          </ac:spMkLst>
        </pc:spChg>
      </pc:sldChg>
      <pc:sldChg chg="modSp add mod ord">
        <pc:chgData name="Jennifer Walker" userId="f4e9a5b1-1a8e-4b77-8f3b-abc7320e1715" providerId="ADAL" clId="{ACC66128-42A0-4909-B7FE-8FF993CACB37}" dt="2023-10-26T04:06:22.754" v="3005" actId="1076"/>
        <pc:sldMkLst>
          <pc:docMk/>
          <pc:sldMk cId="2755364189" sldId="360"/>
        </pc:sldMkLst>
        <pc:spChg chg="mod">
          <ac:chgData name="Jennifer Walker" userId="f4e9a5b1-1a8e-4b77-8f3b-abc7320e1715" providerId="ADAL" clId="{ACC66128-42A0-4909-B7FE-8FF993CACB37}" dt="2023-10-26T03:32:26.202" v="1474" actId="20577"/>
          <ac:spMkLst>
            <pc:docMk/>
            <pc:sldMk cId="2755364189" sldId="360"/>
            <ac:spMk id="2" creationId="{38A2DC45-EB0A-6212-4331-50F1412BEA92}"/>
          </ac:spMkLst>
        </pc:spChg>
        <pc:spChg chg="mod">
          <ac:chgData name="Jennifer Walker" userId="f4e9a5b1-1a8e-4b77-8f3b-abc7320e1715" providerId="ADAL" clId="{ACC66128-42A0-4909-B7FE-8FF993CACB37}" dt="2023-10-26T04:06:22.754" v="3005" actId="1076"/>
          <ac:spMkLst>
            <pc:docMk/>
            <pc:sldMk cId="2755364189" sldId="360"/>
            <ac:spMk id="9" creationId="{6A555385-C397-B097-C9F7-57A40BC2E44F}"/>
          </ac:spMkLst>
        </pc:spChg>
      </pc:sldChg>
      <pc:sldChg chg="addSp delSp modSp add mod ord setBg delDesignElem">
        <pc:chgData name="Jennifer Walker" userId="f4e9a5b1-1a8e-4b77-8f3b-abc7320e1715" providerId="ADAL" clId="{ACC66128-42A0-4909-B7FE-8FF993CACB37}" dt="2023-10-26T11:57:15.355" v="3021" actId="20577"/>
        <pc:sldMkLst>
          <pc:docMk/>
          <pc:sldMk cId="3150248745" sldId="1120"/>
        </pc:sldMkLst>
        <pc:spChg chg="mod">
          <ac:chgData name="Jennifer Walker" userId="f4e9a5b1-1a8e-4b77-8f3b-abc7320e1715" providerId="ADAL" clId="{ACC66128-42A0-4909-B7FE-8FF993CACB37}" dt="2023-10-26T11:57:15.355" v="3021" actId="20577"/>
          <ac:spMkLst>
            <pc:docMk/>
            <pc:sldMk cId="3150248745" sldId="1120"/>
            <ac:spMk id="4" creationId="{4694FF02-63F7-A1AB-FB0D-5818D1E0557F}"/>
          </ac:spMkLst>
        </pc:spChg>
        <pc:spChg chg="add">
          <ac:chgData name="Jennifer Walker" userId="f4e9a5b1-1a8e-4b77-8f3b-abc7320e1715" providerId="ADAL" clId="{ACC66128-42A0-4909-B7FE-8FF993CACB37}" dt="2023-10-26T03:25:56.622" v="1445" actId="26606"/>
          <ac:spMkLst>
            <pc:docMk/>
            <pc:sldMk cId="3150248745" sldId="1120"/>
            <ac:spMk id="1034" creationId="{BEC9E7FA-3295-45ED-8253-D23F9E44E1DA}"/>
          </ac:spMkLst>
        </pc:spChg>
        <pc:spChg chg="del">
          <ac:chgData name="Jennifer Walker" userId="f4e9a5b1-1a8e-4b77-8f3b-abc7320e1715" providerId="ADAL" clId="{ACC66128-42A0-4909-B7FE-8FF993CACB37}" dt="2023-10-26T03:25:21.356" v="1444"/>
          <ac:spMkLst>
            <pc:docMk/>
            <pc:sldMk cId="3150248745" sldId="1120"/>
            <ac:spMk id="1037" creationId="{04812C46-200A-4DEB-A05E-3ED6C68C2387}"/>
          </ac:spMkLst>
        </pc:spChg>
        <pc:spChg chg="del">
          <ac:chgData name="Jennifer Walker" userId="f4e9a5b1-1a8e-4b77-8f3b-abc7320e1715" providerId="ADAL" clId="{ACC66128-42A0-4909-B7FE-8FF993CACB37}" dt="2023-10-26T03:25:21.356" v="1444"/>
          <ac:spMkLst>
            <pc:docMk/>
            <pc:sldMk cId="3150248745" sldId="1120"/>
            <ac:spMk id="1039" creationId="{D1EA859B-E555-4109-94F3-6700E046E008}"/>
          </ac:spMkLst>
        </pc:spChg>
        <pc:picChg chg="mod">
          <ac:chgData name="Jennifer Walker" userId="f4e9a5b1-1a8e-4b77-8f3b-abc7320e1715" providerId="ADAL" clId="{ACC66128-42A0-4909-B7FE-8FF993CACB37}" dt="2023-10-26T03:25:56.622" v="1445" actId="26606"/>
          <ac:picMkLst>
            <pc:docMk/>
            <pc:sldMk cId="3150248745" sldId="1120"/>
            <ac:picMk id="1032" creationId="{3D4EFE26-B172-C980-D628-24C1ECB928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655C4-6752-4CFA-9F29-E9AAAF2F25A2}" type="datetimeFigureOut">
              <a:rPr lang="en-CA" smtClean="0"/>
              <a:t>2023-10-25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68BB-C8FF-49E8-B80E-457356CA9A1E}" type="slidenum">
              <a:rPr lang="en-CA" smtClean="0"/>
              <a:t>‹#›</a:t>
            </a:fld>
            <a:endParaRPr lang="en-CA"/>
          </a:p>
        </p:txBody>
      </p:sp>
    </p:spTree>
    <p:extLst>
      <p:ext uri="{BB962C8B-B14F-4D97-AF65-F5344CB8AC3E}">
        <p14:creationId xmlns:p14="http://schemas.microsoft.com/office/powerpoint/2010/main" val="172852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 when it comes</a:t>
            </a:r>
            <a:r>
              <a:rPr lang="en-CA" baseline="0" dirty="0"/>
              <a:t> to making decisions based on data, the commonly used axiom is…</a:t>
            </a:r>
          </a:p>
          <a:p>
            <a:endParaRPr lang="en-CA" dirty="0"/>
          </a:p>
          <a:p>
            <a:r>
              <a:rPr lang="en-CA" dirty="0"/>
              <a:t>Historically,</a:t>
            </a:r>
            <a:r>
              <a:rPr lang="en-CA" baseline="0" dirty="0"/>
              <a:t> Indigenous peoples managed societies and used data to measure things. </a:t>
            </a:r>
          </a:p>
          <a:p>
            <a:r>
              <a:rPr lang="en-CA" baseline="0" dirty="0"/>
              <a:t>e.g., farming, hunting, community planning, </a:t>
            </a:r>
            <a:r>
              <a:rPr lang="en-CA" baseline="0" dirty="0" err="1"/>
              <a:t>etc</a:t>
            </a:r>
            <a:endParaRPr lang="en-CA" baseline="0" dirty="0"/>
          </a:p>
          <a:p>
            <a:endParaRPr lang="en-CA" baseline="0" dirty="0"/>
          </a:p>
          <a:p>
            <a:r>
              <a:rPr lang="en-CA" baseline="0" dirty="0"/>
              <a:t>Ensuring that communities have access to the information about them is important in supporting decolonization and healing.</a:t>
            </a: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8AFD9-D5DB-4A47-A4BE-251B4DF141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731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38AFD9-D5DB-4A47-A4BE-251B4DF1413A}" type="slidenum">
              <a:rPr lang="en-US" smtClean="0"/>
              <a:t>9</a:t>
            </a:fld>
            <a:endParaRPr lang="en-US"/>
          </a:p>
        </p:txBody>
      </p:sp>
    </p:spTree>
    <p:extLst>
      <p:ext uri="{BB962C8B-B14F-4D97-AF65-F5344CB8AC3E}">
        <p14:creationId xmlns:p14="http://schemas.microsoft.com/office/powerpoint/2010/main" val="158691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sz="1200" b="0" i="0">
                <a:solidFill>
                  <a:schemeClr val="dk1"/>
                </a:solidFill>
                <a:latin typeface="Calibri"/>
                <a:ea typeface="Calibri"/>
                <a:cs typeface="Calibri"/>
                <a:sym typeface="Calibri"/>
              </a:rPr>
              <a:t>This includes the right to create value from Indigenous data in ways that are grounded in Indigenous worldviews and realise opportunities within the knowledge economy. </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r>
              <a:rPr lang="en-US" sz="1200" b="0" i="0">
                <a:solidFill>
                  <a:schemeClr val="dk1"/>
                </a:solidFill>
                <a:latin typeface="Calibri"/>
                <a:ea typeface="Calibri"/>
                <a:cs typeface="Calibri"/>
                <a:sym typeface="Calibri"/>
              </a:rPr>
              <a:t>The CARE Principles for Indigenous Data Governance are people and purpose-oriented, reflecting the crucial role of data in advancing Indigenous innovation and self-determination. These principles complement the existing FAIR principles encouraging open and other data movements to consider both people and purpose in their advocacy and pursuits.</a:t>
            </a:r>
            <a:endParaRPr/>
          </a:p>
        </p:txBody>
      </p:sp>
      <p:sp>
        <p:nvSpPr>
          <p:cNvPr id="166" name="Google Shape;16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7844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10/25/2023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10/25/2023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10/25/2023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56" name="Rectangle 1155">
            <a:extLst>
              <a:ext uri="{FF2B5EF4-FFF2-40B4-BE49-F238E27FC236}">
                <a16:creationId xmlns:a16="http://schemas.microsoft.com/office/drawing/2014/main" id="{5D213B41-AC9B-4E61-BEED-FF4C168A8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C252E-6711-0889-7C17-FBFFD64C3FF2}"/>
              </a:ext>
            </a:extLst>
          </p:cNvPr>
          <p:cNvSpPr>
            <a:spLocks noGrp="1"/>
          </p:cNvSpPr>
          <p:nvPr>
            <p:ph type="ctrTitle"/>
          </p:nvPr>
        </p:nvSpPr>
        <p:spPr>
          <a:xfrm>
            <a:off x="645301" y="4399358"/>
            <a:ext cx="10869750" cy="1237298"/>
          </a:xfrm>
        </p:spPr>
        <p:txBody>
          <a:bodyPr>
            <a:normAutofit/>
          </a:bodyPr>
          <a:lstStyle/>
          <a:p>
            <a:r>
              <a:rPr lang="en-CA" dirty="0" err="1"/>
              <a:t>DAta</a:t>
            </a:r>
            <a:r>
              <a:rPr lang="en-CA" dirty="0"/>
              <a:t> Literacy</a:t>
            </a:r>
          </a:p>
        </p:txBody>
      </p:sp>
      <p:sp>
        <p:nvSpPr>
          <p:cNvPr id="3" name="Subtitle 2">
            <a:extLst>
              <a:ext uri="{FF2B5EF4-FFF2-40B4-BE49-F238E27FC236}">
                <a16:creationId xmlns:a16="http://schemas.microsoft.com/office/drawing/2014/main" id="{6064C58A-D725-1043-3959-B75C7CD0F4E2}"/>
              </a:ext>
            </a:extLst>
          </p:cNvPr>
          <p:cNvSpPr>
            <a:spLocks noGrp="1"/>
          </p:cNvSpPr>
          <p:nvPr>
            <p:ph type="subTitle" idx="1"/>
          </p:nvPr>
        </p:nvSpPr>
        <p:spPr>
          <a:xfrm>
            <a:off x="646573" y="5526463"/>
            <a:ext cx="10869750" cy="509048"/>
          </a:xfrm>
        </p:spPr>
        <p:txBody>
          <a:bodyPr>
            <a:noAutofit/>
          </a:bodyPr>
          <a:lstStyle/>
          <a:p>
            <a:pPr>
              <a:lnSpc>
                <a:spcPct val="102000"/>
              </a:lnSpc>
              <a:spcAft>
                <a:spcPts val="600"/>
              </a:spcAft>
            </a:pPr>
            <a:r>
              <a:rPr lang="en-CA" sz="2000" dirty="0"/>
              <a:t>Jennifer Walker and Sarah Curley Smith</a:t>
            </a:r>
          </a:p>
          <a:p>
            <a:pPr>
              <a:lnSpc>
                <a:spcPct val="102000"/>
              </a:lnSpc>
              <a:spcAft>
                <a:spcPts val="600"/>
              </a:spcAft>
            </a:pPr>
            <a:r>
              <a:rPr lang="en-CA" sz="2000" dirty="0"/>
              <a:t>October 26, 2023</a:t>
            </a:r>
          </a:p>
          <a:p>
            <a:pPr>
              <a:lnSpc>
                <a:spcPct val="102000"/>
              </a:lnSpc>
              <a:spcAft>
                <a:spcPts val="600"/>
              </a:spcAft>
            </a:pPr>
            <a:r>
              <a:rPr lang="en-CA" sz="2000" dirty="0"/>
              <a:t>Powering Up Data Sovereignty Conference</a:t>
            </a:r>
          </a:p>
        </p:txBody>
      </p:sp>
      <p:sp>
        <p:nvSpPr>
          <p:cNvPr id="1158" name="Freeform 6">
            <a:extLst>
              <a:ext uri="{FF2B5EF4-FFF2-40B4-BE49-F238E27FC236}">
                <a16:creationId xmlns:a16="http://schemas.microsoft.com/office/drawing/2014/main" id="{D8BB75D5-93A7-4EC9-A2FB-DCBDE6DE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CA"/>
          </a:p>
        </p:txBody>
      </p:sp>
      <p:sp>
        <p:nvSpPr>
          <p:cNvPr id="1160" name="Freeform 6">
            <a:extLst>
              <a:ext uri="{FF2B5EF4-FFF2-40B4-BE49-F238E27FC236}">
                <a16:creationId xmlns:a16="http://schemas.microsoft.com/office/drawing/2014/main" id="{628FBD9F-3B86-4C98-8F77-383320737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CA"/>
          </a:p>
        </p:txBody>
      </p:sp>
      <p:pic>
        <p:nvPicPr>
          <p:cNvPr id="6" name="Picture 5">
            <a:extLst>
              <a:ext uri="{FF2B5EF4-FFF2-40B4-BE49-F238E27FC236}">
                <a16:creationId xmlns:a16="http://schemas.microsoft.com/office/drawing/2014/main" id="{0EC836C9-537D-2217-0004-750AA4A5EE37}"/>
              </a:ext>
            </a:extLst>
          </p:cNvPr>
          <p:cNvPicPr>
            <a:picLocks noChangeAspect="1"/>
          </p:cNvPicPr>
          <p:nvPr/>
        </p:nvPicPr>
        <p:blipFill rotWithShape="1">
          <a:blip r:embed="rId2"/>
          <a:srcRect t="24183" b="818"/>
          <a:stretch/>
        </p:blipFill>
        <p:spPr>
          <a:xfrm>
            <a:off x="3783361" y="1150341"/>
            <a:ext cx="4596175" cy="2585314"/>
          </a:xfrm>
          <a:prstGeom prst="rect">
            <a:avLst/>
          </a:prstGeom>
        </p:spPr>
      </p:pic>
    </p:spTree>
    <p:extLst>
      <p:ext uri="{BB962C8B-B14F-4D97-AF65-F5344CB8AC3E}">
        <p14:creationId xmlns:p14="http://schemas.microsoft.com/office/powerpoint/2010/main" val="4040165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386A-C191-FC86-D488-25D82EAC2B02}"/>
              </a:ext>
            </a:extLst>
          </p:cNvPr>
          <p:cNvSpPr>
            <a:spLocks noGrp="1"/>
          </p:cNvSpPr>
          <p:nvPr>
            <p:ph type="title"/>
          </p:nvPr>
        </p:nvSpPr>
        <p:spPr/>
        <p:txBody>
          <a:bodyPr/>
          <a:lstStyle/>
          <a:p>
            <a:r>
              <a:rPr lang="en-CA" dirty="0"/>
              <a:t>Building Data Literacy Skills – possible paths forward</a:t>
            </a:r>
          </a:p>
        </p:txBody>
      </p:sp>
      <p:sp>
        <p:nvSpPr>
          <p:cNvPr id="3" name="Content Placeholder 2">
            <a:extLst>
              <a:ext uri="{FF2B5EF4-FFF2-40B4-BE49-F238E27FC236}">
                <a16:creationId xmlns:a16="http://schemas.microsoft.com/office/drawing/2014/main" id="{854CF77E-67A9-FA3D-A104-E3A7DE4B282C}"/>
              </a:ext>
            </a:extLst>
          </p:cNvPr>
          <p:cNvSpPr>
            <a:spLocks noGrp="1"/>
          </p:cNvSpPr>
          <p:nvPr>
            <p:ph idx="1"/>
          </p:nvPr>
        </p:nvSpPr>
        <p:spPr/>
        <p:txBody>
          <a:bodyPr>
            <a:noAutofit/>
          </a:bodyPr>
          <a:lstStyle/>
          <a:p>
            <a:r>
              <a:rPr lang="en-CA" sz="2800" dirty="0"/>
              <a:t>Data literacy workshops for community members and leadership</a:t>
            </a:r>
          </a:p>
          <a:p>
            <a:r>
              <a:rPr lang="en-CA" sz="2800" dirty="0"/>
              <a:t>Micro-credentials and formal degree programs to train First Nations data scientists</a:t>
            </a:r>
          </a:p>
          <a:p>
            <a:pPr lvl="1"/>
            <a:r>
              <a:rPr lang="en-CA" sz="2800" dirty="0"/>
              <a:t>Explicitly integrate First Nations contextual understanding and worldviews</a:t>
            </a:r>
          </a:p>
          <a:p>
            <a:r>
              <a:rPr lang="en-CA" sz="2800" dirty="0"/>
              <a:t>Sector / topic specific training programs, online resources</a:t>
            </a:r>
          </a:p>
          <a:p>
            <a:r>
              <a:rPr lang="en-CA" sz="2800" dirty="0"/>
              <a:t>Importance of mentors and role models</a:t>
            </a:r>
          </a:p>
          <a:p>
            <a:endParaRPr lang="en-CA" sz="2800" dirty="0"/>
          </a:p>
        </p:txBody>
      </p:sp>
    </p:spTree>
    <p:extLst>
      <p:ext uri="{BB962C8B-B14F-4D97-AF65-F5344CB8AC3E}">
        <p14:creationId xmlns:p14="http://schemas.microsoft.com/office/powerpoint/2010/main" val="88888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EC22-3CB0-670D-2FD1-6157C63F7E2D}"/>
              </a:ext>
            </a:extLst>
          </p:cNvPr>
          <p:cNvSpPr>
            <a:spLocks noGrp="1"/>
          </p:cNvSpPr>
          <p:nvPr>
            <p:ph type="title"/>
          </p:nvPr>
        </p:nvSpPr>
        <p:spPr/>
        <p:txBody>
          <a:bodyPr/>
          <a:lstStyle/>
          <a:p>
            <a:r>
              <a:rPr lang="en-CA" dirty="0"/>
              <a:t>Fostering collaboration and relationships for data literacy</a:t>
            </a:r>
          </a:p>
        </p:txBody>
      </p:sp>
      <p:sp>
        <p:nvSpPr>
          <p:cNvPr id="3" name="Content Placeholder 2">
            <a:extLst>
              <a:ext uri="{FF2B5EF4-FFF2-40B4-BE49-F238E27FC236}">
                <a16:creationId xmlns:a16="http://schemas.microsoft.com/office/drawing/2014/main" id="{DD242296-A581-0D2A-7B45-9EEDD212648B}"/>
              </a:ext>
            </a:extLst>
          </p:cNvPr>
          <p:cNvSpPr>
            <a:spLocks noGrp="1"/>
          </p:cNvSpPr>
          <p:nvPr>
            <p:ph idx="1"/>
          </p:nvPr>
        </p:nvSpPr>
        <p:spPr/>
        <p:txBody>
          <a:bodyPr>
            <a:normAutofit/>
          </a:bodyPr>
          <a:lstStyle/>
          <a:p>
            <a:r>
              <a:rPr lang="en-CA" sz="2400" dirty="0"/>
              <a:t>Partnerships with researchers and institutions for training</a:t>
            </a:r>
          </a:p>
          <a:p>
            <a:pPr lvl="1"/>
            <a:r>
              <a:rPr lang="en-CA" sz="2400" dirty="0"/>
              <a:t>E.g., ICES Health Data Training Program</a:t>
            </a:r>
          </a:p>
          <a:p>
            <a:r>
              <a:rPr lang="en-CA" sz="2400" dirty="0"/>
              <a:t>Sector-specific collaborations to make meaningful training and mentorship opportunities</a:t>
            </a:r>
          </a:p>
          <a:p>
            <a:r>
              <a:rPr lang="en-CA" sz="2400" dirty="0"/>
              <a:t>Secondments and other opportunities for learning</a:t>
            </a:r>
          </a:p>
          <a:p>
            <a:r>
              <a:rPr lang="en-CA" sz="2400" dirty="0"/>
              <a:t>Creation of a data literacy competency framework</a:t>
            </a:r>
          </a:p>
        </p:txBody>
      </p:sp>
    </p:spTree>
    <p:extLst>
      <p:ext uri="{BB962C8B-B14F-4D97-AF65-F5344CB8AC3E}">
        <p14:creationId xmlns:p14="http://schemas.microsoft.com/office/powerpoint/2010/main" val="151535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9"/>
          <p:cNvPicPr preferRelativeResize="0"/>
          <p:nvPr/>
        </p:nvPicPr>
        <p:blipFill rotWithShape="1">
          <a:blip r:embed="rId3">
            <a:alphaModFix/>
          </a:blip>
          <a:srcRect/>
          <a:stretch/>
        </p:blipFill>
        <p:spPr>
          <a:xfrm>
            <a:off x="947849" y="207373"/>
            <a:ext cx="9932485" cy="5549690"/>
          </a:xfrm>
          <a:prstGeom prst="rect">
            <a:avLst/>
          </a:prstGeom>
          <a:noFill/>
          <a:ln>
            <a:noFill/>
          </a:ln>
        </p:spPr>
      </p:pic>
      <p:sp>
        <p:nvSpPr>
          <p:cNvPr id="169" name="Google Shape;169;p9"/>
          <p:cNvSpPr txBox="1"/>
          <p:nvPr/>
        </p:nvSpPr>
        <p:spPr>
          <a:xfrm>
            <a:off x="263098" y="5815335"/>
            <a:ext cx="11665804" cy="787715"/>
          </a:xfrm>
          <a:prstGeom prst="rect">
            <a:avLst/>
          </a:prstGeom>
          <a:noFill/>
          <a:ln>
            <a:noFill/>
          </a:ln>
        </p:spPr>
        <p:txBody>
          <a:bodyPr spcFirstLastPara="1" wrap="square" lIns="121841" tIns="121841" rIns="121841" bIns="121841" anchor="t" anchorCtr="0">
            <a:noAutofit/>
          </a:bodyPr>
          <a:lstStyle/>
          <a:p>
            <a:pPr defTabSz="913940">
              <a:buClr>
                <a:srgbClr val="000000"/>
              </a:buClr>
              <a:buSzPts val="1333"/>
            </a:pPr>
            <a:r>
              <a:rPr lang="en-US" sz="1332" kern="0" dirty="0">
                <a:solidFill>
                  <a:srgbClr val="254061"/>
                </a:solidFill>
                <a:latin typeface="Lato Light" panose="020B0604020202020204" charset="0"/>
                <a:ea typeface="Calibri"/>
                <a:cs typeface="Lato Light" panose="020B0604020202020204" charset="0"/>
                <a:sym typeface="Calibri"/>
              </a:rPr>
              <a:t>Global Indigenous Data Alliance.(2019). CARE principles for Indigenous data governance. GIDA https://www. </a:t>
            </a:r>
            <a:r>
              <a:rPr lang="en-US" sz="1332" kern="0" dirty="0" err="1">
                <a:solidFill>
                  <a:srgbClr val="254061"/>
                </a:solidFill>
                <a:latin typeface="Lato Light" panose="020B0604020202020204" charset="0"/>
                <a:ea typeface="Calibri"/>
                <a:cs typeface="Lato Light" panose="020B0604020202020204" charset="0"/>
                <a:sym typeface="Calibri"/>
              </a:rPr>
              <a:t>gida</a:t>
            </a:r>
            <a:r>
              <a:rPr lang="en-US" sz="1332" kern="0" dirty="0">
                <a:solidFill>
                  <a:srgbClr val="254061"/>
                </a:solidFill>
                <a:latin typeface="Lato Light" panose="020B0604020202020204" charset="0"/>
                <a:ea typeface="Calibri"/>
                <a:cs typeface="Lato Light" panose="020B0604020202020204" charset="0"/>
                <a:sym typeface="Calibri"/>
              </a:rPr>
              <a:t>-global. org/care.</a:t>
            </a:r>
            <a:endParaRPr sz="1332" kern="0" dirty="0">
              <a:solidFill>
                <a:srgbClr val="254061"/>
              </a:solidFill>
              <a:latin typeface="Lato Light" panose="020B0604020202020204" charset="0"/>
              <a:ea typeface="Calibri"/>
              <a:cs typeface="Lato Light" panose="020B0604020202020204" charset="0"/>
              <a:sym typeface="Calibri"/>
            </a:endParaRPr>
          </a:p>
          <a:p>
            <a:pPr defTabSz="913940">
              <a:buClr>
                <a:srgbClr val="000000"/>
              </a:buClr>
              <a:buSzPts val="1333"/>
            </a:pPr>
            <a:endParaRPr sz="1332" kern="0" dirty="0">
              <a:solidFill>
                <a:srgbClr val="254061"/>
              </a:solidFill>
              <a:latin typeface="Lato Light" panose="020B0604020202020204" charset="0"/>
              <a:ea typeface="Calibri"/>
              <a:cs typeface="Lato Light" panose="020B0604020202020204" charset="0"/>
              <a:sym typeface="Calibri"/>
            </a:endParaRPr>
          </a:p>
          <a:p>
            <a:pPr defTabSz="913940">
              <a:buClr>
                <a:srgbClr val="000000"/>
              </a:buClr>
              <a:buSzPts val="1333"/>
            </a:pPr>
            <a:r>
              <a:rPr lang="en-US" sz="1332" kern="0" dirty="0">
                <a:solidFill>
                  <a:srgbClr val="254061"/>
                </a:solidFill>
                <a:latin typeface="Lato Light" panose="020B0604020202020204" charset="0"/>
                <a:ea typeface="Calibri"/>
                <a:cs typeface="Lato Light" panose="020B0604020202020204" charset="0"/>
                <a:sym typeface="Calibri"/>
              </a:rPr>
              <a:t>Carroll, S. R., </a:t>
            </a:r>
            <a:r>
              <a:rPr lang="en-US" sz="1332" kern="0" dirty="0" err="1">
                <a:solidFill>
                  <a:srgbClr val="254061"/>
                </a:solidFill>
                <a:latin typeface="Lato Light" panose="020B0604020202020204" charset="0"/>
                <a:ea typeface="Calibri"/>
                <a:cs typeface="Lato Light" panose="020B0604020202020204" charset="0"/>
                <a:sym typeface="Calibri"/>
              </a:rPr>
              <a:t>Garba</a:t>
            </a:r>
            <a:r>
              <a:rPr lang="en-US" sz="1332" kern="0" dirty="0">
                <a:solidFill>
                  <a:srgbClr val="254061"/>
                </a:solidFill>
                <a:latin typeface="Lato Light" panose="020B0604020202020204" charset="0"/>
                <a:ea typeface="Calibri"/>
                <a:cs typeface="Lato Light" panose="020B0604020202020204" charset="0"/>
                <a:sym typeface="Calibri"/>
              </a:rPr>
              <a:t>, I., Figueroa-Rodríguez, O. L., Holbrook, J., Lovett, R., </a:t>
            </a:r>
            <a:r>
              <a:rPr lang="en-US" sz="1332" kern="0" dirty="0" err="1">
                <a:solidFill>
                  <a:srgbClr val="254061"/>
                </a:solidFill>
                <a:latin typeface="Lato Light" panose="020B0604020202020204" charset="0"/>
                <a:ea typeface="Calibri"/>
                <a:cs typeface="Lato Light" panose="020B0604020202020204" charset="0"/>
                <a:sym typeface="Calibri"/>
              </a:rPr>
              <a:t>Materechera</a:t>
            </a:r>
            <a:r>
              <a:rPr lang="en-US" sz="1332" kern="0" dirty="0">
                <a:solidFill>
                  <a:srgbClr val="254061"/>
                </a:solidFill>
                <a:latin typeface="Lato Light" panose="020B0604020202020204" charset="0"/>
                <a:ea typeface="Calibri"/>
                <a:cs typeface="Lato Light" panose="020B0604020202020204" charset="0"/>
                <a:sym typeface="Calibri"/>
              </a:rPr>
              <a:t>, S., Parsons, M., </a:t>
            </a:r>
            <a:r>
              <a:rPr lang="en-US" sz="1332" kern="0" dirty="0" err="1">
                <a:solidFill>
                  <a:srgbClr val="254061"/>
                </a:solidFill>
                <a:latin typeface="Lato Light" panose="020B0604020202020204" charset="0"/>
                <a:ea typeface="Calibri"/>
                <a:cs typeface="Lato Light" panose="020B0604020202020204" charset="0"/>
                <a:sym typeface="Calibri"/>
              </a:rPr>
              <a:t>Raseroka</a:t>
            </a:r>
            <a:r>
              <a:rPr lang="en-US" sz="1332" kern="0" dirty="0">
                <a:solidFill>
                  <a:srgbClr val="254061"/>
                </a:solidFill>
                <a:latin typeface="Lato Light" panose="020B0604020202020204" charset="0"/>
                <a:ea typeface="Calibri"/>
                <a:cs typeface="Lato Light" panose="020B0604020202020204" charset="0"/>
                <a:sym typeface="Calibri"/>
              </a:rPr>
              <a:t>, D.R., Rowe, R., Sara, R., Walker, J.D., Anderson, J., &amp; Hudson, M.(2020). The CARE Principles for Indigenous Data Governance. </a:t>
            </a:r>
            <a:r>
              <a:rPr lang="en-US" sz="1332" i="1" kern="0" dirty="0">
                <a:solidFill>
                  <a:srgbClr val="254061"/>
                </a:solidFill>
                <a:latin typeface="Lato Light" panose="020B0604020202020204" charset="0"/>
                <a:ea typeface="Calibri"/>
                <a:cs typeface="Lato Light" panose="020B0604020202020204" charset="0"/>
                <a:sym typeface="Calibri"/>
              </a:rPr>
              <a:t>Data Science Journal</a:t>
            </a:r>
            <a:r>
              <a:rPr lang="en-US" sz="1332" kern="0" dirty="0">
                <a:solidFill>
                  <a:srgbClr val="254061"/>
                </a:solidFill>
                <a:latin typeface="Lato Light" panose="020B0604020202020204" charset="0"/>
                <a:ea typeface="Calibri"/>
                <a:cs typeface="Lato Light" panose="020B0604020202020204" charset="0"/>
                <a:sym typeface="Calibri"/>
              </a:rPr>
              <a:t>, </a:t>
            </a:r>
            <a:r>
              <a:rPr lang="en-US" sz="1332" i="1" kern="0" dirty="0">
                <a:solidFill>
                  <a:srgbClr val="254061"/>
                </a:solidFill>
                <a:latin typeface="Lato Light" panose="020B0604020202020204" charset="0"/>
                <a:ea typeface="Calibri"/>
                <a:cs typeface="Lato Light" panose="020B0604020202020204" charset="0"/>
                <a:sym typeface="Calibri"/>
              </a:rPr>
              <a:t>19</a:t>
            </a:r>
            <a:r>
              <a:rPr lang="en-US" sz="1332" kern="0" dirty="0">
                <a:solidFill>
                  <a:srgbClr val="254061"/>
                </a:solidFill>
                <a:latin typeface="Lato Light" panose="020B0604020202020204" charset="0"/>
                <a:ea typeface="Calibri"/>
                <a:cs typeface="Lato Light" panose="020B0604020202020204" charset="0"/>
                <a:sym typeface="Calibri"/>
              </a:rPr>
              <a:t>(1).</a:t>
            </a:r>
            <a:endParaRPr sz="1332" kern="0" dirty="0">
              <a:solidFill>
                <a:srgbClr val="254061"/>
              </a:solidFill>
              <a:latin typeface="Lato Light" panose="020B0604020202020204" charset="0"/>
              <a:ea typeface="Calibri"/>
              <a:cs typeface="Lato Light" panose="020B0604020202020204" charset="0"/>
              <a:sym typeface="Calibri"/>
            </a:endParaRPr>
          </a:p>
        </p:txBody>
      </p:sp>
    </p:spTree>
    <p:extLst>
      <p:ext uri="{BB962C8B-B14F-4D97-AF65-F5344CB8AC3E}">
        <p14:creationId xmlns:p14="http://schemas.microsoft.com/office/powerpoint/2010/main" val="157597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5379-E6CB-A155-809C-69532FD9519A}"/>
              </a:ext>
            </a:extLst>
          </p:cNvPr>
          <p:cNvSpPr>
            <a:spLocks noGrp="1"/>
          </p:cNvSpPr>
          <p:nvPr>
            <p:ph type="title"/>
          </p:nvPr>
        </p:nvSpPr>
        <p:spPr/>
        <p:txBody>
          <a:bodyPr/>
          <a:lstStyle/>
          <a:p>
            <a:r>
              <a:rPr lang="en-CA" dirty="0"/>
              <a:t>Monitoring and Evaluation</a:t>
            </a:r>
          </a:p>
        </p:txBody>
      </p:sp>
      <p:sp>
        <p:nvSpPr>
          <p:cNvPr id="3" name="Content Placeholder 2">
            <a:extLst>
              <a:ext uri="{FF2B5EF4-FFF2-40B4-BE49-F238E27FC236}">
                <a16:creationId xmlns:a16="http://schemas.microsoft.com/office/drawing/2014/main" id="{A02DEACE-7734-F8C0-FCE0-0623D5BF14FB}"/>
              </a:ext>
            </a:extLst>
          </p:cNvPr>
          <p:cNvSpPr>
            <a:spLocks noGrp="1"/>
          </p:cNvSpPr>
          <p:nvPr>
            <p:ph idx="1"/>
          </p:nvPr>
        </p:nvSpPr>
        <p:spPr/>
        <p:txBody>
          <a:bodyPr/>
          <a:lstStyle/>
          <a:p>
            <a:r>
              <a:rPr lang="en-CA" dirty="0"/>
              <a:t>Important to monitor and evaluate data literacy initiatives</a:t>
            </a:r>
          </a:p>
          <a:p>
            <a:pPr lvl="1"/>
            <a:r>
              <a:rPr lang="en-CA" dirty="0"/>
              <a:t>What would success look like? What impact would we want data literacy to have?</a:t>
            </a:r>
          </a:p>
          <a:p>
            <a:pPr lvl="1"/>
            <a:r>
              <a:rPr lang="en-CA" dirty="0"/>
              <a:t>What would it mean for First Nations to be effectively using our data for governance?</a:t>
            </a:r>
          </a:p>
          <a:p>
            <a:pPr lvl="1"/>
            <a:r>
              <a:rPr lang="en-CA" dirty="0"/>
              <a:t>What would build our collective confidence in using the language of data?</a:t>
            </a:r>
          </a:p>
          <a:p>
            <a:r>
              <a:rPr lang="en-CA" dirty="0"/>
              <a:t>Importance of building in feedback and continuous improvement</a:t>
            </a:r>
          </a:p>
        </p:txBody>
      </p:sp>
    </p:spTree>
    <p:extLst>
      <p:ext uri="{BB962C8B-B14F-4D97-AF65-F5344CB8AC3E}">
        <p14:creationId xmlns:p14="http://schemas.microsoft.com/office/powerpoint/2010/main" val="340148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60000"/>
          </a:blip>
          <a:stretch>
            <a:fillRect/>
          </a:stretch>
        </p:blipFill>
        <p:spPr>
          <a:xfrm>
            <a:off x="1524000" y="-201705"/>
            <a:ext cx="9144000" cy="7261411"/>
          </a:xfrm>
          <a:prstGeom prst="rect">
            <a:avLst/>
          </a:prstGeom>
        </p:spPr>
      </p:pic>
      <p:sp>
        <p:nvSpPr>
          <p:cNvPr id="2" name="Rectangle 1">
            <a:extLst>
              <a:ext uri="{FF2B5EF4-FFF2-40B4-BE49-F238E27FC236}">
                <a16:creationId xmlns:a16="http://schemas.microsoft.com/office/drawing/2014/main" id="{38A2DC45-EB0A-6212-4331-50F1412BEA92}"/>
              </a:ext>
            </a:extLst>
          </p:cNvPr>
          <p:cNvSpPr/>
          <p:nvPr/>
        </p:nvSpPr>
        <p:spPr>
          <a:xfrm>
            <a:off x="1320564" y="785290"/>
            <a:ext cx="9550872" cy="893648"/>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42640"/>
            <a:r>
              <a:rPr lang="en-CA" sz="2800" dirty="0">
                <a:solidFill>
                  <a:prstClr val="white"/>
                </a:solidFill>
                <a:latin typeface="Calibri"/>
              </a:rPr>
              <a:t>First Nations Data Literacy</a:t>
            </a:r>
          </a:p>
        </p:txBody>
      </p:sp>
      <p:sp>
        <p:nvSpPr>
          <p:cNvPr id="9" name="Rectangle: Rounded Corners 8">
            <a:extLst>
              <a:ext uri="{FF2B5EF4-FFF2-40B4-BE49-F238E27FC236}">
                <a16:creationId xmlns:a16="http://schemas.microsoft.com/office/drawing/2014/main" id="{6A555385-C397-B097-C9F7-57A40BC2E44F}"/>
              </a:ext>
            </a:extLst>
          </p:cNvPr>
          <p:cNvSpPr/>
          <p:nvPr/>
        </p:nvSpPr>
        <p:spPr>
          <a:xfrm>
            <a:off x="3695009" y="2931485"/>
            <a:ext cx="4801981" cy="1917506"/>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642640"/>
            <a:r>
              <a:rPr lang="en-CA" sz="2400" dirty="0">
                <a:solidFill>
                  <a:prstClr val="black"/>
                </a:solidFill>
                <a:latin typeface="Calibri"/>
              </a:rPr>
              <a:t>Finding patterns, </a:t>
            </a:r>
          </a:p>
          <a:p>
            <a:pPr algn="ctr" defTabSz="642640"/>
            <a:r>
              <a:rPr lang="en-CA" sz="2400" dirty="0">
                <a:solidFill>
                  <a:prstClr val="black"/>
                </a:solidFill>
                <a:latin typeface="Calibri"/>
              </a:rPr>
              <a:t>listening for and telling the stories, </a:t>
            </a:r>
          </a:p>
          <a:p>
            <a:pPr algn="ctr" defTabSz="642640"/>
            <a:r>
              <a:rPr lang="en-CA" sz="2400" dirty="0">
                <a:solidFill>
                  <a:prstClr val="black"/>
                </a:solidFill>
                <a:latin typeface="Calibri"/>
              </a:rPr>
              <a:t>learning for the future</a:t>
            </a:r>
          </a:p>
        </p:txBody>
      </p:sp>
    </p:spTree>
    <p:extLst>
      <p:ext uri="{BB962C8B-B14F-4D97-AF65-F5344CB8AC3E}">
        <p14:creationId xmlns:p14="http://schemas.microsoft.com/office/powerpoint/2010/main" val="275536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3740-F91E-5C73-E2ED-A1403DDD930E}"/>
              </a:ext>
            </a:extLst>
          </p:cNvPr>
          <p:cNvSpPr>
            <a:spLocks noGrp="1"/>
          </p:cNvSpPr>
          <p:nvPr>
            <p:ph type="title"/>
          </p:nvPr>
        </p:nvSpPr>
        <p:spPr/>
        <p:txBody>
          <a:bodyPr/>
          <a:lstStyle/>
          <a:p>
            <a:r>
              <a:rPr lang="en-CA" dirty="0"/>
              <a:t>Let’s do this </a:t>
            </a:r>
            <a:r>
              <a:rPr lang="en-CA" dirty="0">
                <a:sym typeface="Wingdings" panose="05000000000000000000" pitchFamily="2" charset="2"/>
              </a:rPr>
              <a:t></a:t>
            </a:r>
            <a:endParaRPr lang="en-CA" dirty="0"/>
          </a:p>
        </p:txBody>
      </p:sp>
      <p:sp>
        <p:nvSpPr>
          <p:cNvPr id="3" name="Content Placeholder 2">
            <a:extLst>
              <a:ext uri="{FF2B5EF4-FFF2-40B4-BE49-F238E27FC236}">
                <a16:creationId xmlns:a16="http://schemas.microsoft.com/office/drawing/2014/main" id="{FCCAAB12-CA49-7F07-8D69-7F0F781FDB13}"/>
              </a:ext>
            </a:extLst>
          </p:cNvPr>
          <p:cNvSpPr>
            <a:spLocks noGrp="1"/>
          </p:cNvSpPr>
          <p:nvPr>
            <p:ph idx="1"/>
          </p:nvPr>
        </p:nvSpPr>
        <p:spPr/>
        <p:txBody>
          <a:bodyPr>
            <a:normAutofit/>
          </a:bodyPr>
          <a:lstStyle/>
          <a:p>
            <a:pPr marL="0" indent="0" algn="ctr">
              <a:buNone/>
            </a:pPr>
            <a:r>
              <a:rPr lang="en-CA" sz="3200" dirty="0"/>
              <a:t>Jennifer Walker</a:t>
            </a:r>
          </a:p>
          <a:p>
            <a:pPr marL="0" indent="0" algn="ctr">
              <a:buNone/>
            </a:pPr>
            <a:r>
              <a:rPr lang="en-CA" sz="3200" dirty="0"/>
              <a:t>jenniferlwalker@mcmaster.ca</a:t>
            </a:r>
          </a:p>
        </p:txBody>
      </p:sp>
    </p:spTree>
    <p:extLst>
      <p:ext uri="{BB962C8B-B14F-4D97-AF65-F5344CB8AC3E}">
        <p14:creationId xmlns:p14="http://schemas.microsoft.com/office/powerpoint/2010/main" val="299234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blurred public library with bookshelves">
            <a:extLst>
              <a:ext uri="{FF2B5EF4-FFF2-40B4-BE49-F238E27FC236}">
                <a16:creationId xmlns:a16="http://schemas.microsoft.com/office/drawing/2014/main" id="{A855847B-56EE-731B-0C30-189204FDFBDA}"/>
              </a:ext>
            </a:extLst>
          </p:cNvPr>
          <p:cNvPicPr>
            <a:picLocks noChangeAspect="1"/>
          </p:cNvPicPr>
          <p:nvPr/>
        </p:nvPicPr>
        <p:blipFill rotWithShape="1">
          <a:blip r:embed="rId2"/>
          <a:srcRect t="1059" b="14671"/>
          <a:stretch/>
        </p:blipFill>
        <p:spPr>
          <a:xfrm>
            <a:off x="20" y="-1"/>
            <a:ext cx="12191980" cy="6858000"/>
          </a:xfrm>
          <a:prstGeom prst="rect">
            <a:avLst/>
          </a:prstGeom>
        </p:spPr>
      </p:pic>
      <p:sp>
        <p:nvSpPr>
          <p:cNvPr id="26" name="Rectangle 25">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txBody>
          <a:bodyPr/>
          <a:lstStyle/>
          <a:p>
            <a:endParaRPr lang="en-CA"/>
          </a:p>
        </p:txBody>
      </p:sp>
      <p:sp>
        <p:nvSpPr>
          <p:cNvPr id="2" name="Title 1">
            <a:extLst>
              <a:ext uri="{FF2B5EF4-FFF2-40B4-BE49-F238E27FC236}">
                <a16:creationId xmlns:a16="http://schemas.microsoft.com/office/drawing/2014/main" id="{ACF3EAB6-D71F-0C0C-D781-F1926AE0AFF9}"/>
              </a:ext>
            </a:extLst>
          </p:cNvPr>
          <p:cNvSpPr>
            <a:spLocks noGrp="1"/>
          </p:cNvSpPr>
          <p:nvPr>
            <p:ph type="title"/>
          </p:nvPr>
        </p:nvSpPr>
        <p:spPr>
          <a:xfrm>
            <a:off x="1885959" y="2185352"/>
            <a:ext cx="4891887" cy="1025935"/>
          </a:xfrm>
        </p:spPr>
        <p:txBody>
          <a:bodyPr anchor="ctr">
            <a:normAutofit/>
          </a:bodyPr>
          <a:lstStyle/>
          <a:p>
            <a:r>
              <a:rPr lang="en-CA" sz="3600"/>
              <a:t>Data literacy</a:t>
            </a:r>
          </a:p>
        </p:txBody>
      </p:sp>
      <p:sp>
        <p:nvSpPr>
          <p:cNvPr id="3" name="Content Placeholder 2">
            <a:extLst>
              <a:ext uri="{FF2B5EF4-FFF2-40B4-BE49-F238E27FC236}">
                <a16:creationId xmlns:a16="http://schemas.microsoft.com/office/drawing/2014/main" id="{9645113A-AF7F-314B-5992-A49A54DC1EEB}"/>
              </a:ext>
            </a:extLst>
          </p:cNvPr>
          <p:cNvSpPr>
            <a:spLocks noGrp="1"/>
          </p:cNvSpPr>
          <p:nvPr>
            <p:ph idx="1"/>
          </p:nvPr>
        </p:nvSpPr>
        <p:spPr>
          <a:xfrm>
            <a:off x="1885959" y="3211287"/>
            <a:ext cx="4891887" cy="2068284"/>
          </a:xfrm>
        </p:spPr>
        <p:txBody>
          <a:bodyPr>
            <a:normAutofit/>
          </a:bodyPr>
          <a:lstStyle/>
          <a:p>
            <a:pPr marL="0" indent="0">
              <a:buNone/>
            </a:pPr>
            <a:r>
              <a:rPr lang="en-CA"/>
              <a:t>The ability to </a:t>
            </a:r>
          </a:p>
          <a:p>
            <a:r>
              <a:rPr lang="en-CA"/>
              <a:t>draw meaningful information from data</a:t>
            </a:r>
          </a:p>
          <a:p>
            <a:r>
              <a:rPr lang="en-CA"/>
              <a:t>understand and communicate data in proper context</a:t>
            </a:r>
          </a:p>
          <a:p>
            <a:pPr marL="0" indent="0">
              <a:buNone/>
            </a:pPr>
            <a:endParaRPr lang="en-CA"/>
          </a:p>
        </p:txBody>
      </p:sp>
    </p:spTree>
    <p:extLst>
      <p:ext uri="{BB962C8B-B14F-4D97-AF65-F5344CB8AC3E}">
        <p14:creationId xmlns:p14="http://schemas.microsoft.com/office/powerpoint/2010/main" val="23105522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6E21-ED36-2316-5285-B7B98F95643D}"/>
              </a:ext>
            </a:extLst>
          </p:cNvPr>
          <p:cNvSpPr>
            <a:spLocks noGrp="1"/>
          </p:cNvSpPr>
          <p:nvPr>
            <p:ph type="title"/>
          </p:nvPr>
        </p:nvSpPr>
        <p:spPr/>
        <p:txBody>
          <a:bodyPr/>
          <a:lstStyle/>
          <a:p>
            <a:r>
              <a:rPr lang="en-CA" dirty="0"/>
              <a:t>Importance of Data Literacy to First Nations Data Sovereignty</a:t>
            </a:r>
          </a:p>
        </p:txBody>
      </p:sp>
      <p:sp>
        <p:nvSpPr>
          <p:cNvPr id="3" name="Content Placeholder 2">
            <a:extLst>
              <a:ext uri="{FF2B5EF4-FFF2-40B4-BE49-F238E27FC236}">
                <a16:creationId xmlns:a16="http://schemas.microsoft.com/office/drawing/2014/main" id="{F6D41B23-3F1D-460B-1D60-909E9A0016D5}"/>
              </a:ext>
            </a:extLst>
          </p:cNvPr>
          <p:cNvSpPr>
            <a:spLocks noGrp="1"/>
          </p:cNvSpPr>
          <p:nvPr>
            <p:ph idx="1"/>
          </p:nvPr>
        </p:nvSpPr>
        <p:spPr>
          <a:xfrm>
            <a:off x="1371600" y="2984938"/>
            <a:ext cx="9601200" cy="2882462"/>
          </a:xfrm>
          <a:ln>
            <a:solidFill>
              <a:schemeClr val="accent1"/>
            </a:solidFill>
          </a:ln>
        </p:spPr>
        <p:txBody>
          <a:bodyPr>
            <a:normAutofit lnSpcReduction="10000"/>
          </a:bodyPr>
          <a:lstStyle/>
          <a:p>
            <a:pPr marL="0" indent="0" algn="ctr">
              <a:buNone/>
            </a:pPr>
            <a:r>
              <a:rPr lang="en-CA" sz="3200" dirty="0"/>
              <a:t>First Nations Data governance = </a:t>
            </a:r>
          </a:p>
          <a:p>
            <a:pPr marL="0" indent="0" algn="ctr">
              <a:buNone/>
            </a:pPr>
            <a:endParaRPr lang="en-CA" sz="3200" dirty="0"/>
          </a:p>
          <a:p>
            <a:pPr marL="0" indent="0" algn="ctr">
              <a:buNone/>
            </a:pPr>
            <a:r>
              <a:rPr lang="en-CA" sz="3200" dirty="0"/>
              <a:t>First Nations governance of data + </a:t>
            </a:r>
          </a:p>
          <a:p>
            <a:pPr marL="0" indent="0" algn="ctr">
              <a:buNone/>
            </a:pPr>
            <a:endParaRPr lang="en-CA" sz="3200" dirty="0"/>
          </a:p>
          <a:p>
            <a:pPr marL="0" indent="0" algn="ctr">
              <a:buNone/>
            </a:pPr>
            <a:r>
              <a:rPr lang="en-CA" sz="3200" dirty="0"/>
              <a:t>First Nations using First Nations data for governance</a:t>
            </a:r>
          </a:p>
          <a:p>
            <a:pPr algn="ctr"/>
            <a:endParaRPr lang="en-CA" sz="3200" dirty="0"/>
          </a:p>
        </p:txBody>
      </p:sp>
      <p:sp>
        <p:nvSpPr>
          <p:cNvPr id="4" name="Oval 3">
            <a:extLst>
              <a:ext uri="{FF2B5EF4-FFF2-40B4-BE49-F238E27FC236}">
                <a16:creationId xmlns:a16="http://schemas.microsoft.com/office/drawing/2014/main" id="{9577D069-F9F9-4649-1AC2-D33B2A2EDA07}"/>
              </a:ext>
            </a:extLst>
          </p:cNvPr>
          <p:cNvSpPr/>
          <p:nvPr/>
        </p:nvSpPr>
        <p:spPr>
          <a:xfrm>
            <a:off x="1478280" y="4739639"/>
            <a:ext cx="9235440" cy="161228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2761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8D1E-CBCF-A56C-DF0F-A18913D66C77}"/>
              </a:ext>
            </a:extLst>
          </p:cNvPr>
          <p:cNvSpPr>
            <a:spLocks noGrp="1"/>
          </p:cNvSpPr>
          <p:nvPr>
            <p:ph type="title"/>
          </p:nvPr>
        </p:nvSpPr>
        <p:spPr/>
        <p:txBody>
          <a:bodyPr/>
          <a:lstStyle/>
          <a:p>
            <a:r>
              <a:rPr lang="en-CA" dirty="0"/>
              <a:t>Making the data “sing” - requires many voices</a:t>
            </a:r>
          </a:p>
        </p:txBody>
      </p:sp>
      <p:sp>
        <p:nvSpPr>
          <p:cNvPr id="3" name="Content Placeholder 2">
            <a:extLst>
              <a:ext uri="{FF2B5EF4-FFF2-40B4-BE49-F238E27FC236}">
                <a16:creationId xmlns:a16="http://schemas.microsoft.com/office/drawing/2014/main" id="{257FB6D9-1020-AC1C-919B-F988E24D973F}"/>
              </a:ext>
            </a:extLst>
          </p:cNvPr>
          <p:cNvSpPr>
            <a:spLocks noGrp="1"/>
          </p:cNvSpPr>
          <p:nvPr>
            <p:ph idx="1"/>
          </p:nvPr>
        </p:nvSpPr>
        <p:spPr>
          <a:xfrm>
            <a:off x="1371600" y="2286000"/>
            <a:ext cx="10665502" cy="3581400"/>
          </a:xfrm>
        </p:spPr>
        <p:txBody>
          <a:bodyPr>
            <a:normAutofit/>
          </a:bodyPr>
          <a:lstStyle/>
          <a:p>
            <a:pPr marL="0" indent="0">
              <a:buNone/>
            </a:pPr>
            <a:r>
              <a:rPr lang="en-CA" sz="2400" dirty="0"/>
              <a:t>Using data to tell a compelling story – to engage, explain and have impact</a:t>
            </a:r>
          </a:p>
          <a:p>
            <a:pPr marL="0" indent="0">
              <a:buNone/>
            </a:pPr>
            <a:endParaRPr lang="en-CA" sz="2400" dirty="0"/>
          </a:p>
          <a:p>
            <a:pPr lvl="1"/>
            <a:r>
              <a:rPr lang="en-CA" sz="2400" dirty="0"/>
              <a:t>Entering quality, meaningful data</a:t>
            </a:r>
          </a:p>
          <a:p>
            <a:pPr lvl="1"/>
            <a:r>
              <a:rPr lang="en-CA" sz="2400" dirty="0"/>
              <a:t>Preparing and analyzing the data – asking the right questions</a:t>
            </a:r>
          </a:p>
          <a:p>
            <a:pPr lvl="1"/>
            <a:r>
              <a:rPr lang="en-CA" sz="2400" dirty="0"/>
              <a:t>Interpreting within our realities and contexts</a:t>
            </a:r>
          </a:p>
          <a:p>
            <a:pPr lvl="1"/>
            <a:r>
              <a:rPr lang="en-CA" sz="2400" dirty="0"/>
              <a:t>Building meaningful data visualizations to support a story</a:t>
            </a:r>
          </a:p>
          <a:p>
            <a:pPr lvl="1"/>
            <a:r>
              <a:rPr lang="en-CA" sz="2400" dirty="0"/>
              <a:t>Building a narrative to help in decision-making</a:t>
            </a:r>
          </a:p>
          <a:p>
            <a:pPr lvl="1"/>
            <a:endParaRPr lang="en-CA" sz="2400" dirty="0"/>
          </a:p>
        </p:txBody>
      </p:sp>
    </p:spTree>
    <p:extLst>
      <p:ext uri="{BB962C8B-B14F-4D97-AF65-F5344CB8AC3E}">
        <p14:creationId xmlns:p14="http://schemas.microsoft.com/office/powerpoint/2010/main" val="415317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1E386A-C191-FC86-D488-25D82EAC2B02}"/>
              </a:ext>
            </a:extLst>
          </p:cNvPr>
          <p:cNvSpPr>
            <a:spLocks noGrp="1"/>
          </p:cNvSpPr>
          <p:nvPr>
            <p:ph type="title"/>
          </p:nvPr>
        </p:nvSpPr>
        <p:spPr>
          <a:xfrm>
            <a:off x="8471424" y="1110882"/>
            <a:ext cx="3053039" cy="1060817"/>
          </a:xfrm>
        </p:spPr>
        <p:txBody>
          <a:bodyPr anchor="b">
            <a:normAutofit/>
          </a:bodyPr>
          <a:lstStyle/>
          <a:p>
            <a:r>
              <a:rPr lang="en-CA" sz="1800"/>
              <a:t>Building Data Literacy Skills: </a:t>
            </a:r>
            <a:br>
              <a:rPr lang="en-CA" sz="1800"/>
            </a:br>
            <a:r>
              <a:rPr lang="en-CA" sz="1800"/>
              <a:t>The importance creativity, context, culture</a:t>
            </a:r>
          </a:p>
        </p:txBody>
      </p:sp>
      <p:pic>
        <p:nvPicPr>
          <p:cNvPr id="4" name="Picture 3">
            <a:extLst>
              <a:ext uri="{FF2B5EF4-FFF2-40B4-BE49-F238E27FC236}">
                <a16:creationId xmlns:a16="http://schemas.microsoft.com/office/drawing/2014/main" id="{F6FB32D9-A30D-B7F6-5B41-A0D5FE6A1AB4}"/>
              </a:ext>
            </a:extLst>
          </p:cNvPr>
          <p:cNvPicPr>
            <a:picLocks noChangeAspect="1"/>
          </p:cNvPicPr>
          <p:nvPr/>
        </p:nvPicPr>
        <p:blipFill>
          <a:blip r:embed="rId2"/>
          <a:stretch>
            <a:fillRect/>
          </a:stretch>
        </p:blipFill>
        <p:spPr>
          <a:xfrm>
            <a:off x="299803" y="486426"/>
            <a:ext cx="7234852" cy="5625095"/>
          </a:xfrm>
          <a:prstGeom prst="rect">
            <a:avLst/>
          </a:prstGeom>
        </p:spPr>
      </p:pic>
      <p:sp>
        <p:nvSpPr>
          <p:cNvPr id="3" name="Content Placeholder 2">
            <a:extLst>
              <a:ext uri="{FF2B5EF4-FFF2-40B4-BE49-F238E27FC236}">
                <a16:creationId xmlns:a16="http://schemas.microsoft.com/office/drawing/2014/main" id="{854CF77E-67A9-FA3D-A104-E3A7DE4B282C}"/>
              </a:ext>
            </a:extLst>
          </p:cNvPr>
          <p:cNvSpPr>
            <a:spLocks noGrp="1"/>
          </p:cNvSpPr>
          <p:nvPr>
            <p:ph idx="1"/>
          </p:nvPr>
        </p:nvSpPr>
        <p:spPr>
          <a:xfrm>
            <a:off x="8471423" y="2286000"/>
            <a:ext cx="3053039" cy="3931920"/>
          </a:xfrm>
        </p:spPr>
        <p:txBody>
          <a:bodyPr>
            <a:normAutofit/>
          </a:bodyPr>
          <a:lstStyle/>
          <a:p>
            <a:r>
              <a:rPr lang="en-CA" sz="1600" dirty="0"/>
              <a:t>Sarah Curley Smith</a:t>
            </a:r>
          </a:p>
        </p:txBody>
      </p:sp>
      <p:sp>
        <p:nvSpPr>
          <p:cNvPr id="11"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CA"/>
          </a:p>
        </p:txBody>
      </p:sp>
    </p:spTree>
    <p:extLst>
      <p:ext uri="{BB962C8B-B14F-4D97-AF65-F5344CB8AC3E}">
        <p14:creationId xmlns:p14="http://schemas.microsoft.com/office/powerpoint/2010/main" val="3610514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C262-07A4-4AB0-996A-2AC99E8AF3C5}"/>
              </a:ext>
            </a:extLst>
          </p:cNvPr>
          <p:cNvSpPr>
            <a:spLocks noGrp="1"/>
          </p:cNvSpPr>
          <p:nvPr>
            <p:ph type="title"/>
          </p:nvPr>
        </p:nvSpPr>
        <p:spPr/>
        <p:txBody>
          <a:bodyPr/>
          <a:lstStyle/>
          <a:p>
            <a:r>
              <a:rPr lang="en-CA" dirty="0"/>
              <a:t>Current state of Data Literacy for First Nations Governance</a:t>
            </a:r>
          </a:p>
        </p:txBody>
      </p:sp>
      <p:sp>
        <p:nvSpPr>
          <p:cNvPr id="3" name="Content Placeholder 2">
            <a:extLst>
              <a:ext uri="{FF2B5EF4-FFF2-40B4-BE49-F238E27FC236}">
                <a16:creationId xmlns:a16="http://schemas.microsoft.com/office/drawing/2014/main" id="{E4070688-6A4C-5A9B-F446-961C41C6888F}"/>
              </a:ext>
            </a:extLst>
          </p:cNvPr>
          <p:cNvSpPr>
            <a:spLocks noGrp="1"/>
          </p:cNvSpPr>
          <p:nvPr>
            <p:ph idx="1"/>
          </p:nvPr>
        </p:nvSpPr>
        <p:spPr/>
        <p:txBody>
          <a:bodyPr>
            <a:normAutofit/>
          </a:bodyPr>
          <a:lstStyle/>
          <a:p>
            <a:r>
              <a:rPr lang="en-CA" sz="2400" dirty="0"/>
              <a:t>FNIGC’s First Nations Data Governance Strategy highlights data literacy as lacking in many communities, especially communities that are already facing crises and limited resources</a:t>
            </a:r>
          </a:p>
          <a:p>
            <a:r>
              <a:rPr lang="en-CA" sz="2400" dirty="0"/>
              <a:t>The emerging regional centre in Ontario is being called on to create plans to address data literacy barriers, building up technical knowledge and skills to enable the holding, using of data band the management by building up the capacity</a:t>
            </a:r>
          </a:p>
          <a:p>
            <a:r>
              <a:rPr lang="en-CA" sz="2400" dirty="0"/>
              <a:t>The Strategy highlights the importance of sustained leadership at national, regional and local levels to addressing data literacy issues</a:t>
            </a:r>
          </a:p>
        </p:txBody>
      </p:sp>
    </p:spTree>
    <p:extLst>
      <p:ext uri="{BB962C8B-B14F-4D97-AF65-F5344CB8AC3E}">
        <p14:creationId xmlns:p14="http://schemas.microsoft.com/office/powerpoint/2010/main" val="341278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5088-8D6C-F764-05E2-A1C2BC780C88}"/>
              </a:ext>
            </a:extLst>
          </p:cNvPr>
          <p:cNvSpPr>
            <a:spLocks noGrp="1"/>
          </p:cNvSpPr>
          <p:nvPr>
            <p:ph type="title"/>
          </p:nvPr>
        </p:nvSpPr>
        <p:spPr/>
        <p:txBody>
          <a:bodyPr/>
          <a:lstStyle/>
          <a:p>
            <a:r>
              <a:rPr lang="en-CA" dirty="0"/>
              <a:t>Where do we start with building data literacy to support data governance?</a:t>
            </a:r>
          </a:p>
        </p:txBody>
      </p:sp>
      <p:sp>
        <p:nvSpPr>
          <p:cNvPr id="3" name="Content Placeholder 2">
            <a:extLst>
              <a:ext uri="{FF2B5EF4-FFF2-40B4-BE49-F238E27FC236}">
                <a16:creationId xmlns:a16="http://schemas.microsoft.com/office/drawing/2014/main" id="{DD9DFE7F-E443-F901-68F1-1BE94BA9AB12}"/>
              </a:ext>
            </a:extLst>
          </p:cNvPr>
          <p:cNvSpPr>
            <a:spLocks noGrp="1"/>
          </p:cNvSpPr>
          <p:nvPr>
            <p:ph idx="1"/>
          </p:nvPr>
        </p:nvSpPr>
        <p:spPr>
          <a:xfrm>
            <a:off x="1371600" y="2286000"/>
            <a:ext cx="9601200" cy="4389120"/>
          </a:xfrm>
        </p:spPr>
        <p:txBody>
          <a:bodyPr>
            <a:noAutofit/>
          </a:bodyPr>
          <a:lstStyle/>
          <a:p>
            <a:pPr marL="0" indent="0">
              <a:buNone/>
            </a:pPr>
            <a:r>
              <a:rPr lang="en-CA" sz="2400" dirty="0"/>
              <a:t>Understanding and integrating the language of data in our everyday work</a:t>
            </a:r>
          </a:p>
          <a:p>
            <a:r>
              <a:rPr lang="en-CA" sz="2400" dirty="0"/>
              <a:t>Data scientists – need to understand data within context and be able to tell compelling and understandable stories </a:t>
            </a:r>
          </a:p>
          <a:p>
            <a:r>
              <a:rPr lang="en-CA" sz="2400" dirty="0"/>
              <a:t>Program / policy analysts – need to build in, understand, and rely on data cycles for evaluation and planning</a:t>
            </a:r>
          </a:p>
          <a:p>
            <a:r>
              <a:rPr lang="en-CA" sz="2400" dirty="0"/>
              <a:t>Leadership – need skills to critically assess data and become comfortable with the language of data</a:t>
            </a:r>
          </a:p>
          <a:p>
            <a:r>
              <a:rPr lang="en-CA" sz="2400" dirty="0"/>
              <a:t>Service providers, educators, data collectors and others who contribute the data that will be used. Need to understand importance of data quality and see the value in data cycles to improve services</a:t>
            </a:r>
          </a:p>
          <a:p>
            <a:endParaRPr lang="en-CA" sz="2400" dirty="0"/>
          </a:p>
        </p:txBody>
      </p:sp>
    </p:spTree>
    <p:extLst>
      <p:ext uri="{BB962C8B-B14F-4D97-AF65-F5344CB8AC3E}">
        <p14:creationId xmlns:p14="http://schemas.microsoft.com/office/powerpoint/2010/main" val="55181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0680.JPG">
            <a:extLst>
              <a:ext uri="{FF2B5EF4-FFF2-40B4-BE49-F238E27FC236}">
                <a16:creationId xmlns:a16="http://schemas.microsoft.com/office/drawing/2014/main" id="{0B9CA97D-0CF2-4361-B452-9FF8C41E2244}"/>
              </a:ext>
            </a:extLst>
          </p:cNvPr>
          <p:cNvPicPr>
            <a:picLocks noChangeAspect="1"/>
          </p:cNvPicPr>
          <p:nvPr/>
        </p:nvPicPr>
        <p:blipFill>
          <a:blip r:embed="rId3" cstate="print">
            <a:alphaModFix amt="37000"/>
            <a:extLst>
              <a:ext uri="{28A0092B-C50C-407E-A947-70E740481C1C}">
                <a14:useLocalDpi xmlns:a14="http://schemas.microsoft.com/office/drawing/2010/main" val="0"/>
              </a:ext>
            </a:extLst>
          </a:blip>
          <a:stretch>
            <a:fillRect/>
          </a:stretch>
        </p:blipFill>
        <p:spPr>
          <a:xfrm>
            <a:off x="896312" y="3066960"/>
            <a:ext cx="10035849" cy="2825840"/>
          </a:xfrm>
          <a:prstGeom prst="rect">
            <a:avLst/>
          </a:prstGeom>
        </p:spPr>
      </p:pic>
      <p:sp>
        <p:nvSpPr>
          <p:cNvPr id="4" name="Rectangle 3">
            <a:extLst>
              <a:ext uri="{FF2B5EF4-FFF2-40B4-BE49-F238E27FC236}">
                <a16:creationId xmlns:a16="http://schemas.microsoft.com/office/drawing/2014/main" id="{D1AD1576-8F4C-4777-8E33-A4F3A099F1E1}"/>
              </a:ext>
            </a:extLst>
          </p:cNvPr>
          <p:cNvSpPr/>
          <p:nvPr/>
        </p:nvSpPr>
        <p:spPr>
          <a:xfrm>
            <a:off x="2240068" y="3554808"/>
            <a:ext cx="7399353" cy="830740"/>
          </a:xfrm>
          <a:prstGeom prst="rect">
            <a:avLst/>
          </a:prstGeom>
        </p:spPr>
        <p:txBody>
          <a:bodyPr wrap="square">
            <a:spAutoFit/>
          </a:bodyPr>
          <a:lstStyle/>
          <a:p>
            <a:pPr algn="ctr" defTabSz="642640"/>
            <a:r>
              <a:rPr lang="en-CA" sz="2399" b="1" i="1" dirty="0">
                <a:solidFill>
                  <a:srgbClr val="254061"/>
                </a:solidFill>
                <a:latin typeface="Lato" panose="020F0502020204030203" pitchFamily="34" charset="0"/>
              </a:rPr>
              <a:t>“Not everything that can be counted counts…and not everything that counts can be counted”</a:t>
            </a:r>
            <a:endParaRPr lang="en-US" sz="2399" b="1" i="1" dirty="0">
              <a:solidFill>
                <a:srgbClr val="254061"/>
              </a:solidFill>
              <a:latin typeface="Lato" panose="020F0502020204030203" pitchFamily="34" charset="0"/>
            </a:endParaRPr>
          </a:p>
        </p:txBody>
      </p:sp>
      <p:sp>
        <p:nvSpPr>
          <p:cNvPr id="5" name="TextBox 4">
            <a:extLst>
              <a:ext uri="{FF2B5EF4-FFF2-40B4-BE49-F238E27FC236}">
                <a16:creationId xmlns:a16="http://schemas.microsoft.com/office/drawing/2014/main" id="{0ED1EF51-EAEB-441D-8EB2-B7444E1499C0}"/>
              </a:ext>
            </a:extLst>
          </p:cNvPr>
          <p:cNvSpPr txBox="1"/>
          <p:nvPr/>
        </p:nvSpPr>
        <p:spPr>
          <a:xfrm>
            <a:off x="5086050" y="2282288"/>
            <a:ext cx="1103187" cy="568169"/>
          </a:xfrm>
          <a:prstGeom prst="rect">
            <a:avLst/>
          </a:prstGeom>
          <a:noFill/>
        </p:spPr>
        <p:txBody>
          <a:bodyPr wrap="none" rtlCol="0">
            <a:spAutoFit/>
          </a:bodyPr>
          <a:lstStyle/>
          <a:p>
            <a:pPr defTabSz="642640"/>
            <a:r>
              <a:rPr lang="en-US" sz="3092" dirty="0">
                <a:solidFill>
                  <a:srgbClr val="254061"/>
                </a:solidFill>
                <a:latin typeface="Lato" panose="020F0502020204030203" pitchFamily="34" charset="0"/>
              </a:rPr>
              <a:t>But</a:t>
            </a:r>
            <a:r>
              <a:rPr lang="mr-IN" sz="3092" dirty="0">
                <a:solidFill>
                  <a:srgbClr val="254061"/>
                </a:solidFill>
                <a:latin typeface="Lato" panose="020F0502020204030203" pitchFamily="34" charset="0"/>
                <a:cs typeface="Mangal" panose="02040503050203030202" pitchFamily="18" charset="0"/>
              </a:rPr>
              <a:t>…</a:t>
            </a:r>
            <a:endParaRPr lang="en-US" sz="3092" dirty="0">
              <a:solidFill>
                <a:srgbClr val="254061"/>
              </a:solidFill>
              <a:latin typeface="Lato" panose="020F0502020204030203" pitchFamily="34" charset="0"/>
            </a:endParaRPr>
          </a:p>
        </p:txBody>
      </p:sp>
      <p:sp>
        <p:nvSpPr>
          <p:cNvPr id="10" name="TextBox 9">
            <a:extLst>
              <a:ext uri="{FF2B5EF4-FFF2-40B4-BE49-F238E27FC236}">
                <a16:creationId xmlns:a16="http://schemas.microsoft.com/office/drawing/2014/main" id="{B86B73C0-9496-4F2B-A5EC-95440A7E198A}"/>
              </a:ext>
            </a:extLst>
          </p:cNvPr>
          <p:cNvSpPr txBox="1"/>
          <p:nvPr/>
        </p:nvSpPr>
        <p:spPr>
          <a:xfrm>
            <a:off x="1843592" y="1427580"/>
            <a:ext cx="7795829" cy="568169"/>
          </a:xfrm>
          <a:prstGeom prst="rect">
            <a:avLst/>
          </a:prstGeom>
          <a:noFill/>
        </p:spPr>
        <p:txBody>
          <a:bodyPr wrap="square">
            <a:spAutoFit/>
          </a:bodyPr>
          <a:lstStyle/>
          <a:p>
            <a:pPr defTabSz="642640"/>
            <a:r>
              <a:rPr lang="en-CA" sz="3092" dirty="0">
                <a:solidFill>
                  <a:srgbClr val="254061"/>
                </a:solidFill>
                <a:latin typeface="Lato" panose="020F0502020204030203" pitchFamily="34" charset="0"/>
              </a:rPr>
              <a:t>“You can’t manage what you can’t measure”</a:t>
            </a:r>
            <a:endParaRPr lang="en-CA" sz="3092" dirty="0">
              <a:solidFill>
                <a:prstClr val="black"/>
              </a:solidFill>
              <a:latin typeface="Calibri"/>
            </a:endParaRPr>
          </a:p>
        </p:txBody>
      </p:sp>
    </p:spTree>
    <p:extLst>
      <p:ext uri="{BB962C8B-B14F-4D97-AF65-F5344CB8AC3E}">
        <p14:creationId xmlns:p14="http://schemas.microsoft.com/office/powerpoint/2010/main" val="151746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4" name="Rectangle 1033">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1032" name="Picture 8" descr="forest, ray of light, green, nature, mystical, light, morgenstimmung,  trees, mood, landscape | Pxfuel">
            <a:extLst>
              <a:ext uri="{FF2B5EF4-FFF2-40B4-BE49-F238E27FC236}">
                <a16:creationId xmlns:a16="http://schemas.microsoft.com/office/drawing/2014/main" id="{3D4EFE26-B172-C980-D628-24C1ECB92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38" r="1" b="1"/>
          <a:stretch/>
        </p:blipFill>
        <p:spPr bwMode="auto">
          <a:xfrm>
            <a:off x="1023561" y="959055"/>
            <a:ext cx="6517065" cy="4619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94FF02-63F7-A1AB-FB0D-5818D1E0557F}"/>
              </a:ext>
            </a:extLst>
          </p:cNvPr>
          <p:cNvSpPr txBox="1"/>
          <p:nvPr/>
        </p:nvSpPr>
        <p:spPr>
          <a:xfrm>
            <a:off x="7860667" y="959055"/>
            <a:ext cx="3656419" cy="4908345"/>
          </a:xfrm>
          <a:prstGeom prst="rect">
            <a:avLst/>
          </a:prstGeom>
        </p:spPr>
        <p:txBody>
          <a:bodyPr vert="horz" lIns="91440" tIns="45720" rIns="91440" bIns="45720" rtlCol="0">
            <a:normAutofit/>
          </a:bodyPr>
          <a:lstStyle/>
          <a:p>
            <a:pPr marL="384048" defTabSz="914400">
              <a:lnSpc>
                <a:spcPct val="94000"/>
              </a:lnSpc>
              <a:spcAft>
                <a:spcPts val="200"/>
              </a:spcAft>
              <a:buFont typeface="Franklin Gothic Book" panose="020B0503020102020204" pitchFamily="34" charset="0"/>
            </a:pPr>
            <a:r>
              <a:rPr lang="en-US" dirty="0">
                <a:solidFill>
                  <a:schemeClr val="tx2"/>
                </a:solidFill>
              </a:rPr>
              <a:t>Building collective data skills and literacy will move us away from using data to shine a light on “problems”…</a:t>
            </a:r>
          </a:p>
          <a:p>
            <a:pPr marL="384048" defTabSz="914400">
              <a:lnSpc>
                <a:spcPct val="94000"/>
              </a:lnSpc>
              <a:spcAft>
                <a:spcPts val="200"/>
              </a:spcAft>
              <a:buFont typeface="Franklin Gothic Book" panose="020B0503020102020204" pitchFamily="34" charset="0"/>
            </a:pPr>
            <a:r>
              <a:rPr lang="en-US" dirty="0">
                <a:solidFill>
                  <a:schemeClr val="tx2"/>
                </a:solidFill>
              </a:rPr>
              <a:t>to First Nations using data to find and guide a path forward</a:t>
            </a:r>
          </a:p>
          <a:p>
            <a:pPr marL="384048" defTabSz="914400">
              <a:lnSpc>
                <a:spcPct val="94000"/>
              </a:lnSpc>
              <a:spcAft>
                <a:spcPts val="200"/>
              </a:spcAft>
              <a:buFont typeface="Franklin Gothic Book" panose="020B0503020102020204" pitchFamily="34" charset="0"/>
            </a:pPr>
            <a:endParaRPr lang="en-US" dirty="0">
              <a:solidFill>
                <a:schemeClr val="tx2"/>
              </a:solidFill>
            </a:endParaRPr>
          </a:p>
          <a:p>
            <a:pPr marL="384048" defTabSz="914400">
              <a:lnSpc>
                <a:spcPct val="94000"/>
              </a:lnSpc>
              <a:spcAft>
                <a:spcPts val="200"/>
              </a:spcAft>
              <a:buFont typeface="Franklin Gothic Book" panose="020B0503020102020204" pitchFamily="34" charset="0"/>
            </a:pPr>
            <a:endParaRPr lang="en-US" dirty="0">
              <a:solidFill>
                <a:schemeClr val="tx2"/>
              </a:solidFill>
            </a:endParaRPr>
          </a:p>
          <a:p>
            <a:pPr marL="384048" defTabSz="914400">
              <a:lnSpc>
                <a:spcPct val="94000"/>
              </a:lnSpc>
              <a:spcAft>
                <a:spcPts val="200"/>
              </a:spcAft>
              <a:buFont typeface="Franklin Gothic Book" panose="020B0503020102020204" pitchFamily="34" charset="0"/>
            </a:pPr>
            <a:endParaRPr lang="en-US" dirty="0">
              <a:solidFill>
                <a:schemeClr val="tx2"/>
              </a:solidFill>
            </a:endParaRPr>
          </a:p>
          <a:p>
            <a:pPr marL="384048" defTabSz="914400">
              <a:lnSpc>
                <a:spcPct val="94000"/>
              </a:lnSpc>
              <a:spcAft>
                <a:spcPts val="200"/>
              </a:spcAft>
              <a:buFont typeface="Franklin Gothic Book" panose="020B0503020102020204" pitchFamily="34" charset="0"/>
            </a:pPr>
            <a:r>
              <a:rPr lang="en-US" dirty="0">
                <a:solidFill>
                  <a:schemeClr val="tx2"/>
                </a:solidFill>
              </a:rPr>
              <a:t>Example of Thunderbird Partnership Foundation</a:t>
            </a:r>
          </a:p>
          <a:p>
            <a:pPr marL="384048" defTabSz="914400">
              <a:lnSpc>
                <a:spcPct val="94000"/>
              </a:lnSpc>
              <a:spcAft>
                <a:spcPts val="200"/>
              </a:spcAft>
              <a:buFont typeface="Franklin Gothic Book" panose="020B0503020102020204" pitchFamily="34" charset="0"/>
            </a:pPr>
            <a:r>
              <a:rPr lang="en-US" dirty="0">
                <a:solidFill>
                  <a:schemeClr val="tx2"/>
                </a:solidFill>
              </a:rPr>
              <a:t>- Measuring hope, belonging, meaning and purpose</a:t>
            </a:r>
          </a:p>
          <a:p>
            <a:pPr marL="384048" defTabSz="914400">
              <a:lnSpc>
                <a:spcPct val="94000"/>
              </a:lnSpc>
              <a:spcAft>
                <a:spcPts val="200"/>
              </a:spcAft>
              <a:buFont typeface="Franklin Gothic Book" panose="020B0503020102020204" pitchFamily="34" charset="0"/>
            </a:pPr>
            <a:r>
              <a:rPr lang="en-US" dirty="0">
                <a:solidFill>
                  <a:schemeClr val="tx2"/>
                </a:solidFill>
              </a:rPr>
              <a:t>- training</a:t>
            </a:r>
          </a:p>
        </p:txBody>
      </p:sp>
    </p:spTree>
    <p:extLst>
      <p:ext uri="{BB962C8B-B14F-4D97-AF65-F5344CB8AC3E}">
        <p14:creationId xmlns:p14="http://schemas.microsoft.com/office/powerpoint/2010/main" val="315024874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{A24ED03D-55DB-4071-8305-6D6820707AD7}tf10001105</Template>
  <TotalTime>662</TotalTime>
  <Words>855</Words>
  <Application>Microsoft Office PowerPoint</Application>
  <PresentationFormat>Widescreen</PresentationFormat>
  <Paragraphs>84</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Franklin Gothic Book</vt:lpstr>
      <vt:lpstr>Lato</vt:lpstr>
      <vt:lpstr>Lato Light</vt:lpstr>
      <vt:lpstr>Crop</vt:lpstr>
      <vt:lpstr>DAta Literacy</vt:lpstr>
      <vt:lpstr>Data literacy</vt:lpstr>
      <vt:lpstr>Importance of Data Literacy to First Nations Data Sovereignty</vt:lpstr>
      <vt:lpstr>Making the data “sing” - requires many voices</vt:lpstr>
      <vt:lpstr>Building Data Literacy Skills:  The importance creativity, context, culture</vt:lpstr>
      <vt:lpstr>Current state of Data Literacy for First Nations Governance</vt:lpstr>
      <vt:lpstr>Where do we start with building data literacy to support data governance?</vt:lpstr>
      <vt:lpstr>PowerPoint Presentation</vt:lpstr>
      <vt:lpstr>PowerPoint Presentation</vt:lpstr>
      <vt:lpstr>Building Data Literacy Skills – possible paths forward</vt:lpstr>
      <vt:lpstr>Fostering collaboration and relationships for data literacy</vt:lpstr>
      <vt:lpstr>PowerPoint Presentation</vt:lpstr>
      <vt:lpstr>Monitoring and Evaluation</vt:lpstr>
      <vt:lpstr>PowerPoint Presentation</vt:lpstr>
      <vt:lpstr>Let’s do this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Literacy</dc:title>
  <dc:creator>Jennifer Walker</dc:creator>
  <cp:lastModifiedBy>Jennifer Walker</cp:lastModifiedBy>
  <cp:revision>1</cp:revision>
  <dcterms:created xsi:type="dcterms:W3CDTF">2023-10-26T00:57:39Z</dcterms:created>
  <dcterms:modified xsi:type="dcterms:W3CDTF">2023-10-26T12:00:29Z</dcterms:modified>
</cp:coreProperties>
</file>