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57" r:id="rId2"/>
    <p:sldId id="275" r:id="rId3"/>
    <p:sldId id="317" r:id="rId4"/>
    <p:sldId id="298" r:id="rId5"/>
    <p:sldId id="314" r:id="rId6"/>
    <p:sldId id="318" r:id="rId7"/>
    <p:sldId id="313" r:id="rId8"/>
    <p:sldId id="319" r:id="rId9"/>
    <p:sldId id="324" r:id="rId10"/>
    <p:sldId id="323" r:id="rId11"/>
    <p:sldId id="311" r:id="rId12"/>
    <p:sldId id="312"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82" d="100"/>
          <a:sy n="82" d="100"/>
        </p:scale>
        <p:origin x="720"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2_4">
  <dgm:title val=""/>
  <dgm:desc val=""/>
  <dgm:catLst>
    <dgm:cat type="accent2" pri="11400"/>
  </dgm:catLst>
  <dgm:styleLbl name="node0">
    <dgm:fillClrLst meth="cycle">
      <a:schemeClr val="accent2">
        <a:shade val="60000"/>
      </a:schemeClr>
    </dgm:fillClrLst>
    <dgm:linClrLst meth="repeat">
      <a:schemeClr val="lt1"/>
    </dgm:linClrLst>
    <dgm:effectClrLst/>
    <dgm:txLinClrLst/>
    <dgm:txFillClrLst/>
    <dgm:txEffectClrLst/>
  </dgm:styleLbl>
  <dgm:styleLbl name="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alignNode1">
    <dgm:fillClrLst meth="cycle">
      <a:schemeClr val="accent2">
        <a:shade val="50000"/>
      </a:schemeClr>
      <a:schemeClr val="accent2">
        <a:tint val="45000"/>
      </a:schemeClr>
    </dgm:fillClrLst>
    <dgm:linClrLst meth="cycle">
      <a:schemeClr val="accent2">
        <a:shade val="50000"/>
      </a:schemeClr>
      <a:schemeClr val="accent2">
        <a:tint val="45000"/>
      </a:schemeClr>
    </dgm:linClrLst>
    <dgm:effectClrLst/>
    <dgm:txLinClrLst/>
    <dgm:txFillClrLst/>
    <dgm:txEffectClrLst/>
  </dgm:styleLbl>
  <dgm:styleLbl name="ln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vennNode1">
    <dgm:fillClrLst meth="cycle">
      <a:schemeClr val="accent2">
        <a:shade val="80000"/>
        <a:alpha val="50000"/>
      </a:schemeClr>
      <a:schemeClr val="accent2">
        <a:tint val="45000"/>
        <a:alpha val="50000"/>
      </a:schemeClr>
    </dgm:fillClrLst>
    <dgm:linClrLst meth="repeat">
      <a:schemeClr val="lt1"/>
    </dgm:linClrLst>
    <dgm:effectClrLst/>
    <dgm:txLinClrLst/>
    <dgm:txFillClrLst/>
    <dgm:txEffectClrLst/>
  </dgm:styleLbl>
  <dgm:styleLbl name="node2">
    <dgm:fillClrLst>
      <a:schemeClr val="accent2">
        <a:shade val="80000"/>
      </a:schemeClr>
    </dgm:fillClrLst>
    <dgm:linClrLst meth="repeat">
      <a:schemeClr val="lt1"/>
    </dgm:linClrLst>
    <dgm:effectClrLst/>
    <dgm:txLinClrLst/>
    <dgm:txFillClrLst/>
    <dgm:txEffectClrLst/>
  </dgm:styleLbl>
  <dgm:styleLbl name="node3">
    <dgm:fillClrLst>
      <a:schemeClr val="accent2">
        <a:tint val="99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f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b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sibTrans1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0000"/>
      </a:schemeClr>
    </dgm:fillClrLst>
    <dgm:linClrLst meth="repeat">
      <a:schemeClr val="lt1"/>
    </dgm:linClrLst>
    <dgm:effectClrLst/>
    <dgm:txLinClrLst/>
    <dgm:txFillClrLst/>
    <dgm:txEffectClrLst/>
  </dgm:styleLbl>
  <dgm:styleLbl name="asst3">
    <dgm:fillClrLst>
      <a:schemeClr val="accent2">
        <a:tint val="70000"/>
      </a:schemeClr>
    </dgm:fillClrLst>
    <dgm:linClrLst meth="repeat">
      <a:schemeClr val="lt1"/>
    </dgm:linClrLst>
    <dgm:effectClrLst/>
    <dgm:txLinClrLst/>
    <dgm:txFillClrLst/>
    <dgm:txEffectClrLst/>
  </dgm:styleLbl>
  <dgm:styleLbl name="asst4">
    <dgm:fillClrLst>
      <a:schemeClr val="accent2">
        <a:tint val="5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align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bgAccFollowNode1">
    <dgm:fillClrLst meth="repeat">
      <a:schemeClr val="accent2">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55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54E6A80-D0A4-4031-8FBE-D29498981141}" type="doc">
      <dgm:prSet loTypeId="urn:microsoft.com/office/officeart/2005/8/layout/cycle8" loCatId="cycle" qsTypeId="urn:microsoft.com/office/officeart/2005/8/quickstyle/simple1" qsCatId="simple" csTypeId="urn:microsoft.com/office/officeart/2005/8/colors/accent2_4" csCatId="accent2" phldr="1"/>
      <dgm:spPr/>
    </dgm:pt>
    <dgm:pt modelId="{E829DB24-EC8B-40AA-BA59-A0433ADC1A39}">
      <dgm:prSet phldrT="[Text]"/>
      <dgm:spPr/>
      <dgm:t>
        <a:bodyPr/>
        <a:lstStyle/>
        <a:p>
          <a:r>
            <a:rPr lang="en-US" b="0" cap="none" spc="0">
              <a:ln w="0"/>
              <a:solidFill>
                <a:schemeClr val="tx1"/>
              </a:solidFill>
              <a:effectLst>
                <a:outerShdw blurRad="38100" dist="19050" dir="2700000" algn="tl" rotWithShape="0">
                  <a:schemeClr val="dk1">
                    <a:alpha val="40000"/>
                  </a:schemeClr>
                </a:outerShdw>
              </a:effectLst>
            </a:rPr>
            <a:t>Control</a:t>
          </a:r>
        </a:p>
      </dgm:t>
    </dgm:pt>
    <dgm:pt modelId="{B872BEFC-D740-4737-88B2-12C29D349DCD}" type="parTrans" cxnId="{9D951605-9838-4F9E-8941-E3F73C62D830}">
      <dgm:prSet/>
      <dgm:spPr/>
      <dgm:t>
        <a:bodyPr/>
        <a:lstStyle/>
        <a:p>
          <a:endParaRPr lang="en-US"/>
        </a:p>
      </dgm:t>
    </dgm:pt>
    <dgm:pt modelId="{B7A223CB-2D71-40EF-83CA-3A6D8670F319}" type="sibTrans" cxnId="{9D951605-9838-4F9E-8941-E3F73C62D830}">
      <dgm:prSet/>
      <dgm:spPr/>
      <dgm:t>
        <a:bodyPr/>
        <a:lstStyle/>
        <a:p>
          <a:endParaRPr lang="en-US"/>
        </a:p>
      </dgm:t>
    </dgm:pt>
    <dgm:pt modelId="{103808C2-0C64-4FBF-9880-354F5EDBFF8D}">
      <dgm:prSet phldrT="[Text]"/>
      <dgm:spPr/>
      <dgm:t>
        <a:bodyPr/>
        <a:lstStyle/>
        <a:p>
          <a:r>
            <a:rPr lang="en-US" b="0" cap="none" spc="0">
              <a:ln w="0"/>
              <a:solidFill>
                <a:schemeClr val="tx1"/>
              </a:solidFill>
              <a:effectLst>
                <a:outerShdw blurRad="38100" dist="19050" dir="2700000" algn="tl" rotWithShape="0">
                  <a:schemeClr val="dk1">
                    <a:alpha val="40000"/>
                  </a:schemeClr>
                </a:outerShdw>
              </a:effectLst>
            </a:rPr>
            <a:t>Access</a:t>
          </a:r>
        </a:p>
      </dgm:t>
    </dgm:pt>
    <dgm:pt modelId="{F8C2370F-8DFF-4ACC-9530-476D3E32C3FB}" type="parTrans" cxnId="{76DF1B57-C507-4571-83CE-78E1C48C5EC7}">
      <dgm:prSet/>
      <dgm:spPr/>
      <dgm:t>
        <a:bodyPr/>
        <a:lstStyle/>
        <a:p>
          <a:endParaRPr lang="en-US"/>
        </a:p>
      </dgm:t>
    </dgm:pt>
    <dgm:pt modelId="{29B2F6EA-B800-4911-B798-DE419ADC998B}" type="sibTrans" cxnId="{76DF1B57-C507-4571-83CE-78E1C48C5EC7}">
      <dgm:prSet/>
      <dgm:spPr/>
      <dgm:t>
        <a:bodyPr/>
        <a:lstStyle/>
        <a:p>
          <a:endParaRPr lang="en-US"/>
        </a:p>
      </dgm:t>
    </dgm:pt>
    <dgm:pt modelId="{C24FE990-AA33-4F00-A985-D17B7BBEC017}">
      <dgm:prSet phldrT="[Text]"/>
      <dgm:spPr/>
      <dgm:t>
        <a:bodyPr/>
        <a:lstStyle/>
        <a:p>
          <a:r>
            <a:rPr lang="en-US" b="0" cap="none" spc="0">
              <a:ln w="0"/>
              <a:solidFill>
                <a:schemeClr val="tx1"/>
              </a:solidFill>
              <a:effectLst>
                <a:outerShdw blurRad="38100" dist="19050" dir="2700000" algn="tl" rotWithShape="0">
                  <a:schemeClr val="dk1">
                    <a:alpha val="40000"/>
                  </a:schemeClr>
                </a:outerShdw>
              </a:effectLst>
            </a:rPr>
            <a:t>Ownership</a:t>
          </a:r>
        </a:p>
      </dgm:t>
    </dgm:pt>
    <dgm:pt modelId="{A4B3AA9D-431D-47B0-80E0-B83A0AFAB112}" type="parTrans" cxnId="{56DC28B2-6A70-49A0-8F23-08B40232189A}">
      <dgm:prSet/>
      <dgm:spPr/>
      <dgm:t>
        <a:bodyPr/>
        <a:lstStyle/>
        <a:p>
          <a:endParaRPr lang="en-US"/>
        </a:p>
      </dgm:t>
    </dgm:pt>
    <dgm:pt modelId="{FC656EEA-AA2A-418B-9FBE-0BC41765155D}" type="sibTrans" cxnId="{56DC28B2-6A70-49A0-8F23-08B40232189A}">
      <dgm:prSet/>
      <dgm:spPr/>
      <dgm:t>
        <a:bodyPr/>
        <a:lstStyle/>
        <a:p>
          <a:endParaRPr lang="en-US"/>
        </a:p>
      </dgm:t>
    </dgm:pt>
    <dgm:pt modelId="{13705FE2-1D49-453B-9179-75E65BD49D33}">
      <dgm:prSet/>
      <dgm:spPr/>
      <dgm:t>
        <a:bodyPr/>
        <a:lstStyle/>
        <a:p>
          <a:r>
            <a:rPr lang="en-US" b="0" cap="none" spc="0">
              <a:ln w="0"/>
              <a:solidFill>
                <a:schemeClr val="tx1"/>
              </a:solidFill>
              <a:effectLst>
                <a:outerShdw blurRad="38100" dist="19050" dir="2700000" algn="tl" rotWithShape="0">
                  <a:schemeClr val="dk1">
                    <a:alpha val="40000"/>
                  </a:schemeClr>
                </a:outerShdw>
              </a:effectLst>
            </a:rPr>
            <a:t>Possession</a:t>
          </a:r>
        </a:p>
      </dgm:t>
    </dgm:pt>
    <dgm:pt modelId="{F085F148-622C-420B-B6E9-D10CAC306A4C}" type="parTrans" cxnId="{95622FDD-9757-4BE6-A105-562378A68E0A}">
      <dgm:prSet/>
      <dgm:spPr/>
      <dgm:t>
        <a:bodyPr/>
        <a:lstStyle/>
        <a:p>
          <a:endParaRPr lang="en-US"/>
        </a:p>
      </dgm:t>
    </dgm:pt>
    <dgm:pt modelId="{A2EDE376-6686-46B9-B359-BC8E1CF7C50A}" type="sibTrans" cxnId="{95622FDD-9757-4BE6-A105-562378A68E0A}">
      <dgm:prSet/>
      <dgm:spPr/>
      <dgm:t>
        <a:bodyPr/>
        <a:lstStyle/>
        <a:p>
          <a:endParaRPr lang="en-US"/>
        </a:p>
      </dgm:t>
    </dgm:pt>
    <dgm:pt modelId="{99211700-16B0-4610-9CCB-29F034153032}" type="pres">
      <dgm:prSet presAssocID="{854E6A80-D0A4-4031-8FBE-D29498981141}" presName="compositeShape" presStyleCnt="0">
        <dgm:presLayoutVars>
          <dgm:chMax val="7"/>
          <dgm:dir/>
          <dgm:resizeHandles val="exact"/>
        </dgm:presLayoutVars>
      </dgm:prSet>
      <dgm:spPr/>
    </dgm:pt>
    <dgm:pt modelId="{0C1DF9C4-5FBE-459A-BE10-75DB5CD5BC47}" type="pres">
      <dgm:prSet presAssocID="{854E6A80-D0A4-4031-8FBE-D29498981141}" presName="wedge1" presStyleLbl="node1" presStyleIdx="0" presStyleCnt="4"/>
      <dgm:spPr/>
      <dgm:t>
        <a:bodyPr/>
        <a:lstStyle/>
        <a:p>
          <a:endParaRPr lang="en-US"/>
        </a:p>
      </dgm:t>
    </dgm:pt>
    <dgm:pt modelId="{EE7CBC88-DEE5-4872-801F-F0554E5EF8AE}" type="pres">
      <dgm:prSet presAssocID="{854E6A80-D0A4-4031-8FBE-D29498981141}" presName="dummy1a" presStyleCnt="0"/>
      <dgm:spPr/>
    </dgm:pt>
    <dgm:pt modelId="{2C354663-A19B-4E15-A21C-55C0AB963E2B}" type="pres">
      <dgm:prSet presAssocID="{854E6A80-D0A4-4031-8FBE-D29498981141}" presName="dummy1b" presStyleCnt="0"/>
      <dgm:spPr/>
    </dgm:pt>
    <dgm:pt modelId="{696AE851-B826-4FE7-9F99-3E3547C83FD3}" type="pres">
      <dgm:prSet presAssocID="{854E6A80-D0A4-4031-8FBE-D29498981141}" presName="wedge1Tx" presStyleLbl="node1" presStyleIdx="0" presStyleCnt="4">
        <dgm:presLayoutVars>
          <dgm:chMax val="0"/>
          <dgm:chPref val="0"/>
          <dgm:bulletEnabled val="1"/>
        </dgm:presLayoutVars>
      </dgm:prSet>
      <dgm:spPr/>
      <dgm:t>
        <a:bodyPr/>
        <a:lstStyle/>
        <a:p>
          <a:endParaRPr lang="en-US"/>
        </a:p>
      </dgm:t>
    </dgm:pt>
    <dgm:pt modelId="{E7E8C9D5-BE50-420C-B4BA-7C2F8AFDB2DA}" type="pres">
      <dgm:prSet presAssocID="{854E6A80-D0A4-4031-8FBE-D29498981141}" presName="wedge2" presStyleLbl="node1" presStyleIdx="1" presStyleCnt="4"/>
      <dgm:spPr/>
      <dgm:t>
        <a:bodyPr/>
        <a:lstStyle/>
        <a:p>
          <a:endParaRPr lang="en-US"/>
        </a:p>
      </dgm:t>
    </dgm:pt>
    <dgm:pt modelId="{89DC8D3B-7B86-4D5F-AAE9-EABB9F5C5E60}" type="pres">
      <dgm:prSet presAssocID="{854E6A80-D0A4-4031-8FBE-D29498981141}" presName="dummy2a" presStyleCnt="0"/>
      <dgm:spPr/>
    </dgm:pt>
    <dgm:pt modelId="{BF93DFEF-BCBA-4484-9CFB-98307E10B9EE}" type="pres">
      <dgm:prSet presAssocID="{854E6A80-D0A4-4031-8FBE-D29498981141}" presName="dummy2b" presStyleCnt="0"/>
      <dgm:spPr/>
    </dgm:pt>
    <dgm:pt modelId="{317A2BC4-73F4-4BED-85D1-70726CE62175}" type="pres">
      <dgm:prSet presAssocID="{854E6A80-D0A4-4031-8FBE-D29498981141}" presName="wedge2Tx" presStyleLbl="node1" presStyleIdx="1" presStyleCnt="4">
        <dgm:presLayoutVars>
          <dgm:chMax val="0"/>
          <dgm:chPref val="0"/>
          <dgm:bulletEnabled val="1"/>
        </dgm:presLayoutVars>
      </dgm:prSet>
      <dgm:spPr/>
      <dgm:t>
        <a:bodyPr/>
        <a:lstStyle/>
        <a:p>
          <a:endParaRPr lang="en-US"/>
        </a:p>
      </dgm:t>
    </dgm:pt>
    <dgm:pt modelId="{C027518D-46DE-4204-86A4-8DF06B6D553F}" type="pres">
      <dgm:prSet presAssocID="{854E6A80-D0A4-4031-8FBE-D29498981141}" presName="wedge3" presStyleLbl="node1" presStyleIdx="2" presStyleCnt="4"/>
      <dgm:spPr/>
      <dgm:t>
        <a:bodyPr/>
        <a:lstStyle/>
        <a:p>
          <a:endParaRPr lang="en-US"/>
        </a:p>
      </dgm:t>
    </dgm:pt>
    <dgm:pt modelId="{3DB0692D-A691-4B7B-BE3A-8B8C30CFEF14}" type="pres">
      <dgm:prSet presAssocID="{854E6A80-D0A4-4031-8FBE-D29498981141}" presName="dummy3a" presStyleCnt="0"/>
      <dgm:spPr/>
    </dgm:pt>
    <dgm:pt modelId="{B69F9FE4-F86F-4EFB-B30E-B30865482499}" type="pres">
      <dgm:prSet presAssocID="{854E6A80-D0A4-4031-8FBE-D29498981141}" presName="dummy3b" presStyleCnt="0"/>
      <dgm:spPr/>
    </dgm:pt>
    <dgm:pt modelId="{425AB2AF-6E29-466F-AE5F-EAA8E5897A0C}" type="pres">
      <dgm:prSet presAssocID="{854E6A80-D0A4-4031-8FBE-D29498981141}" presName="wedge3Tx" presStyleLbl="node1" presStyleIdx="2" presStyleCnt="4">
        <dgm:presLayoutVars>
          <dgm:chMax val="0"/>
          <dgm:chPref val="0"/>
          <dgm:bulletEnabled val="1"/>
        </dgm:presLayoutVars>
      </dgm:prSet>
      <dgm:spPr/>
      <dgm:t>
        <a:bodyPr/>
        <a:lstStyle/>
        <a:p>
          <a:endParaRPr lang="en-US"/>
        </a:p>
      </dgm:t>
    </dgm:pt>
    <dgm:pt modelId="{10902146-7BE7-4001-A8B3-2AA07B9B6D86}" type="pres">
      <dgm:prSet presAssocID="{854E6A80-D0A4-4031-8FBE-D29498981141}" presName="wedge4" presStyleLbl="node1" presStyleIdx="3" presStyleCnt="4"/>
      <dgm:spPr/>
      <dgm:t>
        <a:bodyPr/>
        <a:lstStyle/>
        <a:p>
          <a:endParaRPr lang="en-US"/>
        </a:p>
      </dgm:t>
    </dgm:pt>
    <dgm:pt modelId="{DAF80E2D-7184-4151-89FD-2C056CB8A62F}" type="pres">
      <dgm:prSet presAssocID="{854E6A80-D0A4-4031-8FBE-D29498981141}" presName="dummy4a" presStyleCnt="0"/>
      <dgm:spPr/>
    </dgm:pt>
    <dgm:pt modelId="{7EFDEC6F-0B7E-49A0-BB44-811005B9CC99}" type="pres">
      <dgm:prSet presAssocID="{854E6A80-D0A4-4031-8FBE-D29498981141}" presName="dummy4b" presStyleCnt="0"/>
      <dgm:spPr/>
    </dgm:pt>
    <dgm:pt modelId="{A4924401-E314-4380-B865-924759B1FA4D}" type="pres">
      <dgm:prSet presAssocID="{854E6A80-D0A4-4031-8FBE-D29498981141}" presName="wedge4Tx" presStyleLbl="node1" presStyleIdx="3" presStyleCnt="4">
        <dgm:presLayoutVars>
          <dgm:chMax val="0"/>
          <dgm:chPref val="0"/>
          <dgm:bulletEnabled val="1"/>
        </dgm:presLayoutVars>
      </dgm:prSet>
      <dgm:spPr/>
      <dgm:t>
        <a:bodyPr/>
        <a:lstStyle/>
        <a:p>
          <a:endParaRPr lang="en-US"/>
        </a:p>
      </dgm:t>
    </dgm:pt>
    <dgm:pt modelId="{68934CB9-930F-4BFD-BAB1-EB862BD3350A}" type="pres">
      <dgm:prSet presAssocID="{B7A223CB-2D71-40EF-83CA-3A6D8670F319}" presName="arrowWedge1" presStyleLbl="fgSibTrans2D1" presStyleIdx="0" presStyleCnt="4"/>
      <dgm:spPr/>
    </dgm:pt>
    <dgm:pt modelId="{4F3B87A0-4069-4DF5-96E3-6784E7D6BD2F}" type="pres">
      <dgm:prSet presAssocID="{29B2F6EA-B800-4911-B798-DE419ADC998B}" presName="arrowWedge2" presStyleLbl="fgSibTrans2D1" presStyleIdx="1" presStyleCnt="4"/>
      <dgm:spPr/>
    </dgm:pt>
    <dgm:pt modelId="{F224E2ED-095D-4FDF-AA27-E3D023DB21D2}" type="pres">
      <dgm:prSet presAssocID="{A2EDE376-6686-46B9-B359-BC8E1CF7C50A}" presName="arrowWedge3" presStyleLbl="fgSibTrans2D1" presStyleIdx="2" presStyleCnt="4"/>
      <dgm:spPr/>
    </dgm:pt>
    <dgm:pt modelId="{0BC5CDBE-76F8-4A51-A1CB-125767497525}" type="pres">
      <dgm:prSet presAssocID="{FC656EEA-AA2A-418B-9FBE-0BC41765155D}" presName="arrowWedge4" presStyleLbl="fgSibTrans2D1" presStyleIdx="3" presStyleCnt="4"/>
      <dgm:spPr/>
    </dgm:pt>
  </dgm:ptLst>
  <dgm:cxnLst>
    <dgm:cxn modelId="{68DA7F57-5874-40D1-B0E2-8D1E7FA6D7FB}" type="presOf" srcId="{13705FE2-1D49-453B-9179-75E65BD49D33}" destId="{C027518D-46DE-4204-86A4-8DF06B6D553F}" srcOrd="0" destOrd="0" presId="urn:microsoft.com/office/officeart/2005/8/layout/cycle8"/>
    <dgm:cxn modelId="{2DA3F4A0-8875-48C3-864A-7638A74FFF53}" type="presOf" srcId="{C24FE990-AA33-4F00-A985-D17B7BBEC017}" destId="{A4924401-E314-4380-B865-924759B1FA4D}" srcOrd="1" destOrd="0" presId="urn:microsoft.com/office/officeart/2005/8/layout/cycle8"/>
    <dgm:cxn modelId="{59473EDC-45DC-4B84-BF2F-3478F58AF676}" type="presOf" srcId="{E829DB24-EC8B-40AA-BA59-A0433ADC1A39}" destId="{696AE851-B826-4FE7-9F99-3E3547C83FD3}" srcOrd="1" destOrd="0" presId="urn:microsoft.com/office/officeart/2005/8/layout/cycle8"/>
    <dgm:cxn modelId="{95622FDD-9757-4BE6-A105-562378A68E0A}" srcId="{854E6A80-D0A4-4031-8FBE-D29498981141}" destId="{13705FE2-1D49-453B-9179-75E65BD49D33}" srcOrd="2" destOrd="0" parTransId="{F085F148-622C-420B-B6E9-D10CAC306A4C}" sibTransId="{A2EDE376-6686-46B9-B359-BC8E1CF7C50A}"/>
    <dgm:cxn modelId="{EDC15E54-C48D-4FA9-886B-9E29B8E1C4DC}" type="presOf" srcId="{103808C2-0C64-4FBF-9880-354F5EDBFF8D}" destId="{E7E8C9D5-BE50-420C-B4BA-7C2F8AFDB2DA}" srcOrd="0" destOrd="0" presId="urn:microsoft.com/office/officeart/2005/8/layout/cycle8"/>
    <dgm:cxn modelId="{94006BAC-7D1C-4778-A860-138B85518C52}" type="presOf" srcId="{13705FE2-1D49-453B-9179-75E65BD49D33}" destId="{425AB2AF-6E29-466F-AE5F-EAA8E5897A0C}" srcOrd="1" destOrd="0" presId="urn:microsoft.com/office/officeart/2005/8/layout/cycle8"/>
    <dgm:cxn modelId="{15412FEE-0768-4D88-9142-1E625C52ECB1}" type="presOf" srcId="{E829DB24-EC8B-40AA-BA59-A0433ADC1A39}" destId="{0C1DF9C4-5FBE-459A-BE10-75DB5CD5BC47}" srcOrd="0" destOrd="0" presId="urn:microsoft.com/office/officeart/2005/8/layout/cycle8"/>
    <dgm:cxn modelId="{76DF1B57-C507-4571-83CE-78E1C48C5EC7}" srcId="{854E6A80-D0A4-4031-8FBE-D29498981141}" destId="{103808C2-0C64-4FBF-9880-354F5EDBFF8D}" srcOrd="1" destOrd="0" parTransId="{F8C2370F-8DFF-4ACC-9530-476D3E32C3FB}" sibTransId="{29B2F6EA-B800-4911-B798-DE419ADC998B}"/>
    <dgm:cxn modelId="{AC1259DD-1B5C-4F28-8231-4DC03FC7B74D}" type="presOf" srcId="{C24FE990-AA33-4F00-A985-D17B7BBEC017}" destId="{10902146-7BE7-4001-A8B3-2AA07B9B6D86}" srcOrd="0" destOrd="0" presId="urn:microsoft.com/office/officeart/2005/8/layout/cycle8"/>
    <dgm:cxn modelId="{9D951605-9838-4F9E-8941-E3F73C62D830}" srcId="{854E6A80-D0A4-4031-8FBE-D29498981141}" destId="{E829DB24-EC8B-40AA-BA59-A0433ADC1A39}" srcOrd="0" destOrd="0" parTransId="{B872BEFC-D740-4737-88B2-12C29D349DCD}" sibTransId="{B7A223CB-2D71-40EF-83CA-3A6D8670F319}"/>
    <dgm:cxn modelId="{56DC28B2-6A70-49A0-8F23-08B40232189A}" srcId="{854E6A80-D0A4-4031-8FBE-D29498981141}" destId="{C24FE990-AA33-4F00-A985-D17B7BBEC017}" srcOrd="3" destOrd="0" parTransId="{A4B3AA9D-431D-47B0-80E0-B83A0AFAB112}" sibTransId="{FC656EEA-AA2A-418B-9FBE-0BC41765155D}"/>
    <dgm:cxn modelId="{DEAD6778-11F8-4CEB-9C39-339410A4B836}" type="presOf" srcId="{103808C2-0C64-4FBF-9880-354F5EDBFF8D}" destId="{317A2BC4-73F4-4BED-85D1-70726CE62175}" srcOrd="1" destOrd="0" presId="urn:microsoft.com/office/officeart/2005/8/layout/cycle8"/>
    <dgm:cxn modelId="{0EB34D13-7F38-4EA3-8741-FB1A46B51734}" type="presOf" srcId="{854E6A80-D0A4-4031-8FBE-D29498981141}" destId="{99211700-16B0-4610-9CCB-29F034153032}" srcOrd="0" destOrd="0" presId="urn:microsoft.com/office/officeart/2005/8/layout/cycle8"/>
    <dgm:cxn modelId="{41BEA420-AB09-485D-9D95-4B444B712591}" type="presParOf" srcId="{99211700-16B0-4610-9CCB-29F034153032}" destId="{0C1DF9C4-5FBE-459A-BE10-75DB5CD5BC47}" srcOrd="0" destOrd="0" presId="urn:microsoft.com/office/officeart/2005/8/layout/cycle8"/>
    <dgm:cxn modelId="{C99013E3-F7F1-437B-8124-4974F2A7703D}" type="presParOf" srcId="{99211700-16B0-4610-9CCB-29F034153032}" destId="{EE7CBC88-DEE5-4872-801F-F0554E5EF8AE}" srcOrd="1" destOrd="0" presId="urn:microsoft.com/office/officeart/2005/8/layout/cycle8"/>
    <dgm:cxn modelId="{61385295-2F32-493A-91E0-5068BA48AF1A}" type="presParOf" srcId="{99211700-16B0-4610-9CCB-29F034153032}" destId="{2C354663-A19B-4E15-A21C-55C0AB963E2B}" srcOrd="2" destOrd="0" presId="urn:microsoft.com/office/officeart/2005/8/layout/cycle8"/>
    <dgm:cxn modelId="{A758D446-6DCF-4FFA-8F89-EE1A6EB49EFB}" type="presParOf" srcId="{99211700-16B0-4610-9CCB-29F034153032}" destId="{696AE851-B826-4FE7-9F99-3E3547C83FD3}" srcOrd="3" destOrd="0" presId="urn:microsoft.com/office/officeart/2005/8/layout/cycle8"/>
    <dgm:cxn modelId="{CBEC3BD0-3235-44E2-A012-1D5BE5497FB2}" type="presParOf" srcId="{99211700-16B0-4610-9CCB-29F034153032}" destId="{E7E8C9D5-BE50-420C-B4BA-7C2F8AFDB2DA}" srcOrd="4" destOrd="0" presId="urn:microsoft.com/office/officeart/2005/8/layout/cycle8"/>
    <dgm:cxn modelId="{1B73201C-48E2-4F98-AC45-4FA961A2E259}" type="presParOf" srcId="{99211700-16B0-4610-9CCB-29F034153032}" destId="{89DC8D3B-7B86-4D5F-AAE9-EABB9F5C5E60}" srcOrd="5" destOrd="0" presId="urn:microsoft.com/office/officeart/2005/8/layout/cycle8"/>
    <dgm:cxn modelId="{B969B5C1-EDC4-4D57-B8AF-D502B61C9C7B}" type="presParOf" srcId="{99211700-16B0-4610-9CCB-29F034153032}" destId="{BF93DFEF-BCBA-4484-9CFB-98307E10B9EE}" srcOrd="6" destOrd="0" presId="urn:microsoft.com/office/officeart/2005/8/layout/cycle8"/>
    <dgm:cxn modelId="{34FF5E37-77A0-4B37-A24B-A161D297D6D7}" type="presParOf" srcId="{99211700-16B0-4610-9CCB-29F034153032}" destId="{317A2BC4-73F4-4BED-85D1-70726CE62175}" srcOrd="7" destOrd="0" presId="urn:microsoft.com/office/officeart/2005/8/layout/cycle8"/>
    <dgm:cxn modelId="{007B75C9-BDA8-4DE5-A875-3C59E9A4C4AE}" type="presParOf" srcId="{99211700-16B0-4610-9CCB-29F034153032}" destId="{C027518D-46DE-4204-86A4-8DF06B6D553F}" srcOrd="8" destOrd="0" presId="urn:microsoft.com/office/officeart/2005/8/layout/cycle8"/>
    <dgm:cxn modelId="{507EC9AA-767A-4E9A-A220-9BEEBC31D64E}" type="presParOf" srcId="{99211700-16B0-4610-9CCB-29F034153032}" destId="{3DB0692D-A691-4B7B-BE3A-8B8C30CFEF14}" srcOrd="9" destOrd="0" presId="urn:microsoft.com/office/officeart/2005/8/layout/cycle8"/>
    <dgm:cxn modelId="{FF0D3623-CD82-4632-A46B-41F955E339D8}" type="presParOf" srcId="{99211700-16B0-4610-9CCB-29F034153032}" destId="{B69F9FE4-F86F-4EFB-B30E-B30865482499}" srcOrd="10" destOrd="0" presId="urn:microsoft.com/office/officeart/2005/8/layout/cycle8"/>
    <dgm:cxn modelId="{10B3609F-4BDF-4CE5-B0F3-003DA051BDAB}" type="presParOf" srcId="{99211700-16B0-4610-9CCB-29F034153032}" destId="{425AB2AF-6E29-466F-AE5F-EAA8E5897A0C}" srcOrd="11" destOrd="0" presId="urn:microsoft.com/office/officeart/2005/8/layout/cycle8"/>
    <dgm:cxn modelId="{074C3BF2-AD31-46F4-8109-191EEC7AB6BB}" type="presParOf" srcId="{99211700-16B0-4610-9CCB-29F034153032}" destId="{10902146-7BE7-4001-A8B3-2AA07B9B6D86}" srcOrd="12" destOrd="0" presId="urn:microsoft.com/office/officeart/2005/8/layout/cycle8"/>
    <dgm:cxn modelId="{FB340C3F-7CFC-45DD-B84E-BC08220A3204}" type="presParOf" srcId="{99211700-16B0-4610-9CCB-29F034153032}" destId="{DAF80E2D-7184-4151-89FD-2C056CB8A62F}" srcOrd="13" destOrd="0" presId="urn:microsoft.com/office/officeart/2005/8/layout/cycle8"/>
    <dgm:cxn modelId="{EA49B50B-D23B-4ED3-A7CC-13B86837930A}" type="presParOf" srcId="{99211700-16B0-4610-9CCB-29F034153032}" destId="{7EFDEC6F-0B7E-49A0-BB44-811005B9CC99}" srcOrd="14" destOrd="0" presId="urn:microsoft.com/office/officeart/2005/8/layout/cycle8"/>
    <dgm:cxn modelId="{79661C4E-0045-40E1-B53E-A7FC51878655}" type="presParOf" srcId="{99211700-16B0-4610-9CCB-29F034153032}" destId="{A4924401-E314-4380-B865-924759B1FA4D}" srcOrd="15" destOrd="0" presId="urn:microsoft.com/office/officeart/2005/8/layout/cycle8"/>
    <dgm:cxn modelId="{E531D098-C508-4663-B61D-BB94535AF67F}" type="presParOf" srcId="{99211700-16B0-4610-9CCB-29F034153032}" destId="{68934CB9-930F-4BFD-BAB1-EB862BD3350A}" srcOrd="16" destOrd="0" presId="urn:microsoft.com/office/officeart/2005/8/layout/cycle8"/>
    <dgm:cxn modelId="{0DBAD332-DEC8-4144-B4A4-4EA2B8818F03}" type="presParOf" srcId="{99211700-16B0-4610-9CCB-29F034153032}" destId="{4F3B87A0-4069-4DF5-96E3-6784E7D6BD2F}" srcOrd="17" destOrd="0" presId="urn:microsoft.com/office/officeart/2005/8/layout/cycle8"/>
    <dgm:cxn modelId="{53D7D950-0639-4520-9567-6609A2620512}" type="presParOf" srcId="{99211700-16B0-4610-9CCB-29F034153032}" destId="{F224E2ED-095D-4FDF-AA27-E3D023DB21D2}" srcOrd="18" destOrd="0" presId="urn:microsoft.com/office/officeart/2005/8/layout/cycle8"/>
    <dgm:cxn modelId="{54EC4216-F1C1-4926-A01B-10EDC25E2D34}" type="presParOf" srcId="{99211700-16B0-4610-9CCB-29F034153032}" destId="{0BC5CDBE-76F8-4A51-A1CB-125767497525}" srcOrd="19" destOrd="0" presId="urn:microsoft.com/office/officeart/2005/8/layout/cycle8"/>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1393ADC-910A-447D-8450-5AEC7130AFD2}" type="doc">
      <dgm:prSet loTypeId="urn:microsoft.com/office/officeart/2005/8/layout/radial1" loCatId="relationship" qsTypeId="urn:microsoft.com/office/officeart/2005/8/quickstyle/3d3" qsCatId="3D" csTypeId="urn:microsoft.com/office/officeart/2005/8/colors/accent1_2" csCatId="accent1" phldr="1"/>
      <dgm:spPr/>
      <dgm:t>
        <a:bodyPr/>
        <a:lstStyle/>
        <a:p>
          <a:endParaRPr lang="en-US"/>
        </a:p>
      </dgm:t>
    </dgm:pt>
    <dgm:pt modelId="{77F067C7-833A-48B3-BD10-A64E3313AC75}">
      <dgm:prSet phldrT="[Text]"/>
      <dgm:spPr/>
      <dgm:t>
        <a:bodyPr/>
        <a:lstStyle/>
        <a:p>
          <a:r>
            <a:rPr lang="en-US" dirty="0">
              <a:solidFill>
                <a:sysClr val="windowText" lastClr="000000"/>
              </a:solidFill>
            </a:rPr>
            <a:t>Comprehensive Data Governance</a:t>
          </a:r>
        </a:p>
      </dgm:t>
    </dgm:pt>
    <dgm:pt modelId="{40B3F76F-8FF4-4973-A195-3B0CB6237B29}" type="parTrans" cxnId="{8597FB49-1331-41BB-B699-6DDED0CCCB3A}">
      <dgm:prSet/>
      <dgm:spPr/>
      <dgm:t>
        <a:bodyPr/>
        <a:lstStyle/>
        <a:p>
          <a:endParaRPr lang="en-US">
            <a:solidFill>
              <a:sysClr val="windowText" lastClr="000000"/>
            </a:solidFill>
          </a:endParaRPr>
        </a:p>
      </dgm:t>
    </dgm:pt>
    <dgm:pt modelId="{65F28C7C-541B-46A6-A1DC-44DA2D8E8A48}" type="sibTrans" cxnId="{8597FB49-1331-41BB-B699-6DDED0CCCB3A}">
      <dgm:prSet/>
      <dgm:spPr/>
      <dgm:t>
        <a:bodyPr/>
        <a:lstStyle/>
        <a:p>
          <a:endParaRPr lang="en-US">
            <a:solidFill>
              <a:sysClr val="windowText" lastClr="000000"/>
            </a:solidFill>
          </a:endParaRPr>
        </a:p>
      </dgm:t>
    </dgm:pt>
    <dgm:pt modelId="{8560ED73-39D2-4E95-8C20-84CE2A25F0B0}">
      <dgm:prSet phldrT="[Text]"/>
      <dgm:spPr>
        <a:solidFill>
          <a:schemeClr val="accent2"/>
        </a:solidFill>
      </dgm:spPr>
      <dgm:t>
        <a:bodyPr/>
        <a:lstStyle/>
        <a:p>
          <a:r>
            <a:rPr lang="en-US" dirty="0">
              <a:solidFill>
                <a:sysClr val="windowText" lastClr="000000"/>
              </a:solidFill>
            </a:rPr>
            <a:t>Rights holder control over access and use</a:t>
          </a:r>
        </a:p>
      </dgm:t>
    </dgm:pt>
    <dgm:pt modelId="{A12E9919-3982-45CD-ABE9-1E8EB1EC4440}" type="parTrans" cxnId="{26D27F7A-5275-4F56-AAE4-72D036711135}">
      <dgm:prSet/>
      <dgm:spPr/>
      <dgm:t>
        <a:bodyPr/>
        <a:lstStyle/>
        <a:p>
          <a:endParaRPr lang="en-US">
            <a:solidFill>
              <a:sysClr val="windowText" lastClr="000000"/>
            </a:solidFill>
          </a:endParaRPr>
        </a:p>
      </dgm:t>
    </dgm:pt>
    <dgm:pt modelId="{F96447D9-E6DE-4CFA-B512-36E79FE50DC0}" type="sibTrans" cxnId="{26D27F7A-5275-4F56-AAE4-72D036711135}">
      <dgm:prSet/>
      <dgm:spPr/>
      <dgm:t>
        <a:bodyPr/>
        <a:lstStyle/>
        <a:p>
          <a:endParaRPr lang="en-US">
            <a:solidFill>
              <a:sysClr val="windowText" lastClr="000000"/>
            </a:solidFill>
          </a:endParaRPr>
        </a:p>
      </dgm:t>
    </dgm:pt>
    <dgm:pt modelId="{DDBD2A5C-390E-411B-9D5E-F14C2E932F0C}">
      <dgm:prSet phldrT="[Text]"/>
      <dgm:spPr>
        <a:solidFill>
          <a:schemeClr val="accent3"/>
        </a:solidFill>
      </dgm:spPr>
      <dgm:t>
        <a:bodyPr/>
        <a:lstStyle/>
        <a:p>
          <a:r>
            <a:rPr lang="en-US" dirty="0">
              <a:solidFill>
                <a:sysClr val="windowText" lastClr="000000"/>
              </a:solidFill>
            </a:rPr>
            <a:t>Community data protected in addition to individual data</a:t>
          </a:r>
        </a:p>
      </dgm:t>
    </dgm:pt>
    <dgm:pt modelId="{7929BF90-3D7B-43E5-B89B-75940B908481}" type="parTrans" cxnId="{B26CE60D-FA59-4E66-AFDD-3E23F852021E}">
      <dgm:prSet/>
      <dgm:spPr/>
      <dgm:t>
        <a:bodyPr/>
        <a:lstStyle/>
        <a:p>
          <a:endParaRPr lang="en-US">
            <a:solidFill>
              <a:sysClr val="windowText" lastClr="000000"/>
            </a:solidFill>
          </a:endParaRPr>
        </a:p>
      </dgm:t>
    </dgm:pt>
    <dgm:pt modelId="{DBE4FE63-E9B2-4BBF-8E17-7B65B6448EC9}" type="sibTrans" cxnId="{B26CE60D-FA59-4E66-AFDD-3E23F852021E}">
      <dgm:prSet/>
      <dgm:spPr/>
      <dgm:t>
        <a:bodyPr/>
        <a:lstStyle/>
        <a:p>
          <a:endParaRPr lang="en-US">
            <a:solidFill>
              <a:sysClr val="windowText" lastClr="000000"/>
            </a:solidFill>
          </a:endParaRPr>
        </a:p>
      </dgm:t>
    </dgm:pt>
    <dgm:pt modelId="{C368AEA0-715A-45CE-86ED-5E158E203F1D}">
      <dgm:prSet phldrT="[Text]"/>
      <dgm:spPr>
        <a:solidFill>
          <a:schemeClr val="accent4"/>
        </a:solidFill>
      </dgm:spPr>
      <dgm:t>
        <a:bodyPr/>
        <a:lstStyle/>
        <a:p>
          <a:r>
            <a:rPr lang="en-US" dirty="0">
              <a:solidFill>
                <a:sysClr val="windowText" lastClr="000000"/>
              </a:solidFill>
            </a:rPr>
            <a:t>Capacity building for First Nations</a:t>
          </a:r>
        </a:p>
      </dgm:t>
    </dgm:pt>
    <dgm:pt modelId="{C102B903-A4E2-42D2-9B76-B8507B306ED2}" type="parTrans" cxnId="{45657B7B-1AA2-40B6-8D07-8DFA402A6C9F}">
      <dgm:prSet/>
      <dgm:spPr/>
      <dgm:t>
        <a:bodyPr/>
        <a:lstStyle/>
        <a:p>
          <a:endParaRPr lang="en-US">
            <a:solidFill>
              <a:sysClr val="windowText" lastClr="000000"/>
            </a:solidFill>
          </a:endParaRPr>
        </a:p>
      </dgm:t>
    </dgm:pt>
    <dgm:pt modelId="{87E1DFA0-C681-4902-8CBC-D4F5D913133F}" type="sibTrans" cxnId="{45657B7B-1AA2-40B6-8D07-8DFA402A6C9F}">
      <dgm:prSet/>
      <dgm:spPr/>
      <dgm:t>
        <a:bodyPr/>
        <a:lstStyle/>
        <a:p>
          <a:endParaRPr lang="en-US">
            <a:solidFill>
              <a:sysClr val="windowText" lastClr="000000"/>
            </a:solidFill>
          </a:endParaRPr>
        </a:p>
      </dgm:t>
    </dgm:pt>
    <dgm:pt modelId="{E72EFE56-5EFD-4FE8-92EF-693CEAE875C8}">
      <dgm:prSet phldrT="[Text]"/>
      <dgm:spPr>
        <a:solidFill>
          <a:schemeClr val="accent5"/>
        </a:solidFill>
      </dgm:spPr>
      <dgm:t>
        <a:bodyPr/>
        <a:lstStyle/>
        <a:p>
          <a:r>
            <a:rPr lang="en-US" dirty="0">
              <a:solidFill>
                <a:sysClr val="windowText" lastClr="000000"/>
              </a:solidFill>
            </a:rPr>
            <a:t>First Nations have access to the data</a:t>
          </a:r>
        </a:p>
      </dgm:t>
    </dgm:pt>
    <dgm:pt modelId="{736313A4-BE2E-4A57-9628-25F0EF2AF558}" type="parTrans" cxnId="{E1B53042-A0BA-49ED-8DEC-56B007A90F1A}">
      <dgm:prSet/>
      <dgm:spPr/>
      <dgm:t>
        <a:bodyPr/>
        <a:lstStyle/>
        <a:p>
          <a:endParaRPr lang="en-US">
            <a:solidFill>
              <a:sysClr val="windowText" lastClr="000000"/>
            </a:solidFill>
          </a:endParaRPr>
        </a:p>
      </dgm:t>
    </dgm:pt>
    <dgm:pt modelId="{52A91611-C391-424C-94C6-18E625C1D984}" type="sibTrans" cxnId="{E1B53042-A0BA-49ED-8DEC-56B007A90F1A}">
      <dgm:prSet/>
      <dgm:spPr/>
      <dgm:t>
        <a:bodyPr/>
        <a:lstStyle/>
        <a:p>
          <a:endParaRPr lang="en-US">
            <a:solidFill>
              <a:sysClr val="windowText" lastClr="000000"/>
            </a:solidFill>
          </a:endParaRPr>
        </a:p>
      </dgm:t>
    </dgm:pt>
    <dgm:pt modelId="{80F2ADFF-ED7A-49C1-B4E1-EF719E424979}">
      <dgm:prSet/>
      <dgm:spPr>
        <a:solidFill>
          <a:schemeClr val="accent6"/>
        </a:solidFill>
      </dgm:spPr>
      <dgm:t>
        <a:bodyPr/>
        <a:lstStyle/>
        <a:p>
          <a:r>
            <a:rPr lang="en-US" dirty="0">
              <a:solidFill>
                <a:sysClr val="windowText" lastClr="000000"/>
              </a:solidFill>
            </a:rPr>
            <a:t>Rights holder permission for collection</a:t>
          </a:r>
        </a:p>
      </dgm:t>
    </dgm:pt>
    <dgm:pt modelId="{3D1165E1-59C8-4738-918C-C2A9D798B72E}" type="parTrans" cxnId="{8F788355-5B8B-453A-A365-D453C99E6769}">
      <dgm:prSet/>
      <dgm:spPr/>
      <dgm:t>
        <a:bodyPr/>
        <a:lstStyle/>
        <a:p>
          <a:endParaRPr lang="en-US">
            <a:solidFill>
              <a:sysClr val="windowText" lastClr="000000"/>
            </a:solidFill>
          </a:endParaRPr>
        </a:p>
      </dgm:t>
    </dgm:pt>
    <dgm:pt modelId="{266B9AD5-77E7-4419-A91E-0564F970BD06}" type="sibTrans" cxnId="{8F788355-5B8B-453A-A365-D453C99E6769}">
      <dgm:prSet/>
      <dgm:spPr/>
      <dgm:t>
        <a:bodyPr/>
        <a:lstStyle/>
        <a:p>
          <a:endParaRPr lang="en-US">
            <a:solidFill>
              <a:sysClr val="windowText" lastClr="000000"/>
            </a:solidFill>
          </a:endParaRPr>
        </a:p>
      </dgm:t>
    </dgm:pt>
    <dgm:pt modelId="{24514581-C667-4A76-A6F1-ECC609A272F4}" type="pres">
      <dgm:prSet presAssocID="{21393ADC-910A-447D-8450-5AEC7130AFD2}" presName="cycle" presStyleCnt="0">
        <dgm:presLayoutVars>
          <dgm:chMax val="1"/>
          <dgm:dir/>
          <dgm:animLvl val="ctr"/>
          <dgm:resizeHandles val="exact"/>
        </dgm:presLayoutVars>
      </dgm:prSet>
      <dgm:spPr/>
      <dgm:t>
        <a:bodyPr/>
        <a:lstStyle/>
        <a:p>
          <a:endParaRPr lang="en-US"/>
        </a:p>
      </dgm:t>
    </dgm:pt>
    <dgm:pt modelId="{012CDC6D-3A30-498C-AD79-071E018DCBF9}" type="pres">
      <dgm:prSet presAssocID="{77F067C7-833A-48B3-BD10-A64E3313AC75}" presName="centerShape" presStyleLbl="node0" presStyleIdx="0" presStyleCnt="1"/>
      <dgm:spPr/>
      <dgm:t>
        <a:bodyPr/>
        <a:lstStyle/>
        <a:p>
          <a:endParaRPr lang="en-US"/>
        </a:p>
      </dgm:t>
    </dgm:pt>
    <dgm:pt modelId="{600AEDAF-3FCE-4F9D-9AA6-87D61A3F733D}" type="pres">
      <dgm:prSet presAssocID="{A12E9919-3982-45CD-ABE9-1E8EB1EC4440}" presName="Name9" presStyleLbl="parChTrans1D2" presStyleIdx="0" presStyleCnt="5"/>
      <dgm:spPr/>
      <dgm:t>
        <a:bodyPr/>
        <a:lstStyle/>
        <a:p>
          <a:endParaRPr lang="en-US"/>
        </a:p>
      </dgm:t>
    </dgm:pt>
    <dgm:pt modelId="{D4BCC396-2C5B-4745-AD00-EF635A67C612}" type="pres">
      <dgm:prSet presAssocID="{A12E9919-3982-45CD-ABE9-1E8EB1EC4440}" presName="connTx" presStyleLbl="parChTrans1D2" presStyleIdx="0" presStyleCnt="5"/>
      <dgm:spPr/>
      <dgm:t>
        <a:bodyPr/>
        <a:lstStyle/>
        <a:p>
          <a:endParaRPr lang="en-US"/>
        </a:p>
      </dgm:t>
    </dgm:pt>
    <dgm:pt modelId="{A987B3C6-2C06-446A-97D9-6387A34E1F97}" type="pres">
      <dgm:prSet presAssocID="{8560ED73-39D2-4E95-8C20-84CE2A25F0B0}" presName="node" presStyleLbl="node1" presStyleIdx="0" presStyleCnt="5">
        <dgm:presLayoutVars>
          <dgm:bulletEnabled val="1"/>
        </dgm:presLayoutVars>
      </dgm:prSet>
      <dgm:spPr/>
      <dgm:t>
        <a:bodyPr/>
        <a:lstStyle/>
        <a:p>
          <a:endParaRPr lang="en-US"/>
        </a:p>
      </dgm:t>
    </dgm:pt>
    <dgm:pt modelId="{A21FCA12-508B-41AA-900B-8533BCB150F3}" type="pres">
      <dgm:prSet presAssocID="{7929BF90-3D7B-43E5-B89B-75940B908481}" presName="Name9" presStyleLbl="parChTrans1D2" presStyleIdx="1" presStyleCnt="5"/>
      <dgm:spPr/>
      <dgm:t>
        <a:bodyPr/>
        <a:lstStyle/>
        <a:p>
          <a:endParaRPr lang="en-US"/>
        </a:p>
      </dgm:t>
    </dgm:pt>
    <dgm:pt modelId="{AB500ACB-D112-4441-ACF2-F276149954F8}" type="pres">
      <dgm:prSet presAssocID="{7929BF90-3D7B-43E5-B89B-75940B908481}" presName="connTx" presStyleLbl="parChTrans1D2" presStyleIdx="1" presStyleCnt="5"/>
      <dgm:spPr/>
      <dgm:t>
        <a:bodyPr/>
        <a:lstStyle/>
        <a:p>
          <a:endParaRPr lang="en-US"/>
        </a:p>
      </dgm:t>
    </dgm:pt>
    <dgm:pt modelId="{2BF0A53F-1D5C-4E0A-BDCB-EB3666D4C4D4}" type="pres">
      <dgm:prSet presAssocID="{DDBD2A5C-390E-411B-9D5E-F14C2E932F0C}" presName="node" presStyleLbl="node1" presStyleIdx="1" presStyleCnt="5">
        <dgm:presLayoutVars>
          <dgm:bulletEnabled val="1"/>
        </dgm:presLayoutVars>
      </dgm:prSet>
      <dgm:spPr/>
      <dgm:t>
        <a:bodyPr/>
        <a:lstStyle/>
        <a:p>
          <a:endParaRPr lang="en-US"/>
        </a:p>
      </dgm:t>
    </dgm:pt>
    <dgm:pt modelId="{23642823-2E92-41EB-95A7-9A7F380C44E2}" type="pres">
      <dgm:prSet presAssocID="{C102B903-A4E2-42D2-9B76-B8507B306ED2}" presName="Name9" presStyleLbl="parChTrans1D2" presStyleIdx="2" presStyleCnt="5"/>
      <dgm:spPr/>
      <dgm:t>
        <a:bodyPr/>
        <a:lstStyle/>
        <a:p>
          <a:endParaRPr lang="en-US"/>
        </a:p>
      </dgm:t>
    </dgm:pt>
    <dgm:pt modelId="{ECD6BABB-49BE-4096-AD26-4AD42D9E6B7A}" type="pres">
      <dgm:prSet presAssocID="{C102B903-A4E2-42D2-9B76-B8507B306ED2}" presName="connTx" presStyleLbl="parChTrans1D2" presStyleIdx="2" presStyleCnt="5"/>
      <dgm:spPr/>
      <dgm:t>
        <a:bodyPr/>
        <a:lstStyle/>
        <a:p>
          <a:endParaRPr lang="en-US"/>
        </a:p>
      </dgm:t>
    </dgm:pt>
    <dgm:pt modelId="{53CB9A19-4556-4A79-9482-7589538E84F7}" type="pres">
      <dgm:prSet presAssocID="{C368AEA0-715A-45CE-86ED-5E158E203F1D}" presName="node" presStyleLbl="node1" presStyleIdx="2" presStyleCnt="5">
        <dgm:presLayoutVars>
          <dgm:bulletEnabled val="1"/>
        </dgm:presLayoutVars>
      </dgm:prSet>
      <dgm:spPr/>
      <dgm:t>
        <a:bodyPr/>
        <a:lstStyle/>
        <a:p>
          <a:endParaRPr lang="en-US"/>
        </a:p>
      </dgm:t>
    </dgm:pt>
    <dgm:pt modelId="{92024B37-055E-41EC-BD73-0C837821251E}" type="pres">
      <dgm:prSet presAssocID="{736313A4-BE2E-4A57-9628-25F0EF2AF558}" presName="Name9" presStyleLbl="parChTrans1D2" presStyleIdx="3" presStyleCnt="5"/>
      <dgm:spPr/>
      <dgm:t>
        <a:bodyPr/>
        <a:lstStyle/>
        <a:p>
          <a:endParaRPr lang="en-US"/>
        </a:p>
      </dgm:t>
    </dgm:pt>
    <dgm:pt modelId="{182B6F45-60AA-43AA-BE79-C6E1255FEA80}" type="pres">
      <dgm:prSet presAssocID="{736313A4-BE2E-4A57-9628-25F0EF2AF558}" presName="connTx" presStyleLbl="parChTrans1D2" presStyleIdx="3" presStyleCnt="5"/>
      <dgm:spPr/>
      <dgm:t>
        <a:bodyPr/>
        <a:lstStyle/>
        <a:p>
          <a:endParaRPr lang="en-US"/>
        </a:p>
      </dgm:t>
    </dgm:pt>
    <dgm:pt modelId="{831312AC-BC26-494D-800B-6146D203D5BF}" type="pres">
      <dgm:prSet presAssocID="{E72EFE56-5EFD-4FE8-92EF-693CEAE875C8}" presName="node" presStyleLbl="node1" presStyleIdx="3" presStyleCnt="5">
        <dgm:presLayoutVars>
          <dgm:bulletEnabled val="1"/>
        </dgm:presLayoutVars>
      </dgm:prSet>
      <dgm:spPr/>
      <dgm:t>
        <a:bodyPr/>
        <a:lstStyle/>
        <a:p>
          <a:endParaRPr lang="en-US"/>
        </a:p>
      </dgm:t>
    </dgm:pt>
    <dgm:pt modelId="{449D1AB8-A3F1-4208-B350-F14762A4DCA3}" type="pres">
      <dgm:prSet presAssocID="{3D1165E1-59C8-4738-918C-C2A9D798B72E}" presName="Name9" presStyleLbl="parChTrans1D2" presStyleIdx="4" presStyleCnt="5"/>
      <dgm:spPr/>
      <dgm:t>
        <a:bodyPr/>
        <a:lstStyle/>
        <a:p>
          <a:endParaRPr lang="en-US"/>
        </a:p>
      </dgm:t>
    </dgm:pt>
    <dgm:pt modelId="{68FFA968-BE61-4B63-8565-6A85F003682F}" type="pres">
      <dgm:prSet presAssocID="{3D1165E1-59C8-4738-918C-C2A9D798B72E}" presName="connTx" presStyleLbl="parChTrans1D2" presStyleIdx="4" presStyleCnt="5"/>
      <dgm:spPr/>
      <dgm:t>
        <a:bodyPr/>
        <a:lstStyle/>
        <a:p>
          <a:endParaRPr lang="en-US"/>
        </a:p>
      </dgm:t>
    </dgm:pt>
    <dgm:pt modelId="{800BB9F9-3639-479E-B0D1-C0FA19C532A1}" type="pres">
      <dgm:prSet presAssocID="{80F2ADFF-ED7A-49C1-B4E1-EF719E424979}" presName="node" presStyleLbl="node1" presStyleIdx="4" presStyleCnt="5">
        <dgm:presLayoutVars>
          <dgm:bulletEnabled val="1"/>
        </dgm:presLayoutVars>
      </dgm:prSet>
      <dgm:spPr/>
      <dgm:t>
        <a:bodyPr/>
        <a:lstStyle/>
        <a:p>
          <a:endParaRPr lang="en-US"/>
        </a:p>
      </dgm:t>
    </dgm:pt>
  </dgm:ptLst>
  <dgm:cxnLst>
    <dgm:cxn modelId="{9C0A3670-AE89-43A5-AF95-62166ABE2EE5}" type="presOf" srcId="{A12E9919-3982-45CD-ABE9-1E8EB1EC4440}" destId="{600AEDAF-3FCE-4F9D-9AA6-87D61A3F733D}" srcOrd="0" destOrd="0" presId="urn:microsoft.com/office/officeart/2005/8/layout/radial1"/>
    <dgm:cxn modelId="{814698C6-3D9C-4983-AF83-AC68D38E7D57}" type="presOf" srcId="{8560ED73-39D2-4E95-8C20-84CE2A25F0B0}" destId="{A987B3C6-2C06-446A-97D9-6387A34E1F97}" srcOrd="0" destOrd="0" presId="urn:microsoft.com/office/officeart/2005/8/layout/radial1"/>
    <dgm:cxn modelId="{ECF0B7DF-929E-4E63-A304-69FAC8623396}" type="presOf" srcId="{7929BF90-3D7B-43E5-B89B-75940B908481}" destId="{A21FCA12-508B-41AA-900B-8533BCB150F3}" srcOrd="0" destOrd="0" presId="urn:microsoft.com/office/officeart/2005/8/layout/radial1"/>
    <dgm:cxn modelId="{477345A8-2325-46DE-9AFF-D696963A546A}" type="presOf" srcId="{C368AEA0-715A-45CE-86ED-5E158E203F1D}" destId="{53CB9A19-4556-4A79-9482-7589538E84F7}" srcOrd="0" destOrd="0" presId="urn:microsoft.com/office/officeart/2005/8/layout/radial1"/>
    <dgm:cxn modelId="{E1B53042-A0BA-49ED-8DEC-56B007A90F1A}" srcId="{77F067C7-833A-48B3-BD10-A64E3313AC75}" destId="{E72EFE56-5EFD-4FE8-92EF-693CEAE875C8}" srcOrd="3" destOrd="0" parTransId="{736313A4-BE2E-4A57-9628-25F0EF2AF558}" sibTransId="{52A91611-C391-424C-94C6-18E625C1D984}"/>
    <dgm:cxn modelId="{8597FB49-1331-41BB-B699-6DDED0CCCB3A}" srcId="{21393ADC-910A-447D-8450-5AEC7130AFD2}" destId="{77F067C7-833A-48B3-BD10-A64E3313AC75}" srcOrd="0" destOrd="0" parTransId="{40B3F76F-8FF4-4973-A195-3B0CB6237B29}" sibTransId="{65F28C7C-541B-46A6-A1DC-44DA2D8E8A48}"/>
    <dgm:cxn modelId="{00FFF225-8272-4C9C-BFCE-7D957FFCDEFE}" type="presOf" srcId="{3D1165E1-59C8-4738-918C-C2A9D798B72E}" destId="{68FFA968-BE61-4B63-8565-6A85F003682F}" srcOrd="1" destOrd="0" presId="urn:microsoft.com/office/officeart/2005/8/layout/radial1"/>
    <dgm:cxn modelId="{FA9E876B-64B1-4B84-BE8B-3FE6998646EF}" type="presOf" srcId="{80F2ADFF-ED7A-49C1-B4E1-EF719E424979}" destId="{800BB9F9-3639-479E-B0D1-C0FA19C532A1}" srcOrd="0" destOrd="0" presId="urn:microsoft.com/office/officeart/2005/8/layout/radial1"/>
    <dgm:cxn modelId="{85B36991-183B-46D9-9D82-C9AA81F3AB2C}" type="presOf" srcId="{C102B903-A4E2-42D2-9B76-B8507B306ED2}" destId="{23642823-2E92-41EB-95A7-9A7F380C44E2}" srcOrd="0" destOrd="0" presId="urn:microsoft.com/office/officeart/2005/8/layout/radial1"/>
    <dgm:cxn modelId="{26D27F7A-5275-4F56-AAE4-72D036711135}" srcId="{77F067C7-833A-48B3-BD10-A64E3313AC75}" destId="{8560ED73-39D2-4E95-8C20-84CE2A25F0B0}" srcOrd="0" destOrd="0" parTransId="{A12E9919-3982-45CD-ABE9-1E8EB1EC4440}" sibTransId="{F96447D9-E6DE-4CFA-B512-36E79FE50DC0}"/>
    <dgm:cxn modelId="{B8A1B687-3A9A-4051-B89A-B6C723187B33}" type="presOf" srcId="{C102B903-A4E2-42D2-9B76-B8507B306ED2}" destId="{ECD6BABB-49BE-4096-AD26-4AD42D9E6B7A}" srcOrd="1" destOrd="0" presId="urn:microsoft.com/office/officeart/2005/8/layout/radial1"/>
    <dgm:cxn modelId="{8F788355-5B8B-453A-A365-D453C99E6769}" srcId="{77F067C7-833A-48B3-BD10-A64E3313AC75}" destId="{80F2ADFF-ED7A-49C1-B4E1-EF719E424979}" srcOrd="4" destOrd="0" parTransId="{3D1165E1-59C8-4738-918C-C2A9D798B72E}" sibTransId="{266B9AD5-77E7-4419-A91E-0564F970BD06}"/>
    <dgm:cxn modelId="{B26CE60D-FA59-4E66-AFDD-3E23F852021E}" srcId="{77F067C7-833A-48B3-BD10-A64E3313AC75}" destId="{DDBD2A5C-390E-411B-9D5E-F14C2E932F0C}" srcOrd="1" destOrd="0" parTransId="{7929BF90-3D7B-43E5-B89B-75940B908481}" sibTransId="{DBE4FE63-E9B2-4BBF-8E17-7B65B6448EC9}"/>
    <dgm:cxn modelId="{EC605FD6-CA0A-4137-A3AF-AAE98CF9B6F0}" type="presOf" srcId="{7929BF90-3D7B-43E5-B89B-75940B908481}" destId="{AB500ACB-D112-4441-ACF2-F276149954F8}" srcOrd="1" destOrd="0" presId="urn:microsoft.com/office/officeart/2005/8/layout/radial1"/>
    <dgm:cxn modelId="{98EA9402-4A41-44BB-8707-5ABE7498C574}" type="presOf" srcId="{A12E9919-3982-45CD-ABE9-1E8EB1EC4440}" destId="{D4BCC396-2C5B-4745-AD00-EF635A67C612}" srcOrd="1" destOrd="0" presId="urn:microsoft.com/office/officeart/2005/8/layout/radial1"/>
    <dgm:cxn modelId="{C49E84C4-0CA1-473B-B850-0F26DA7F2E13}" type="presOf" srcId="{77F067C7-833A-48B3-BD10-A64E3313AC75}" destId="{012CDC6D-3A30-498C-AD79-071E018DCBF9}" srcOrd="0" destOrd="0" presId="urn:microsoft.com/office/officeart/2005/8/layout/radial1"/>
    <dgm:cxn modelId="{7F3C6C4A-1453-4C53-8963-C6A65B5EAB29}" type="presOf" srcId="{736313A4-BE2E-4A57-9628-25F0EF2AF558}" destId="{182B6F45-60AA-43AA-BE79-C6E1255FEA80}" srcOrd="1" destOrd="0" presId="urn:microsoft.com/office/officeart/2005/8/layout/radial1"/>
    <dgm:cxn modelId="{4918E4F2-43AB-4FF2-A516-8B60D52ADCFE}" type="presOf" srcId="{736313A4-BE2E-4A57-9628-25F0EF2AF558}" destId="{92024B37-055E-41EC-BD73-0C837821251E}" srcOrd="0" destOrd="0" presId="urn:microsoft.com/office/officeart/2005/8/layout/radial1"/>
    <dgm:cxn modelId="{45657B7B-1AA2-40B6-8D07-8DFA402A6C9F}" srcId="{77F067C7-833A-48B3-BD10-A64E3313AC75}" destId="{C368AEA0-715A-45CE-86ED-5E158E203F1D}" srcOrd="2" destOrd="0" parTransId="{C102B903-A4E2-42D2-9B76-B8507B306ED2}" sibTransId="{87E1DFA0-C681-4902-8CBC-D4F5D913133F}"/>
    <dgm:cxn modelId="{21212EAA-160B-4F80-AB8F-90761C0D04EC}" type="presOf" srcId="{21393ADC-910A-447D-8450-5AEC7130AFD2}" destId="{24514581-C667-4A76-A6F1-ECC609A272F4}" srcOrd="0" destOrd="0" presId="urn:microsoft.com/office/officeart/2005/8/layout/radial1"/>
    <dgm:cxn modelId="{E0DE17A5-92E9-4B16-BA3C-210C945B858C}" type="presOf" srcId="{3D1165E1-59C8-4738-918C-C2A9D798B72E}" destId="{449D1AB8-A3F1-4208-B350-F14762A4DCA3}" srcOrd="0" destOrd="0" presId="urn:microsoft.com/office/officeart/2005/8/layout/radial1"/>
    <dgm:cxn modelId="{BDE21D37-3850-4813-8692-3F2EE0E14ED2}" type="presOf" srcId="{E72EFE56-5EFD-4FE8-92EF-693CEAE875C8}" destId="{831312AC-BC26-494D-800B-6146D203D5BF}" srcOrd="0" destOrd="0" presId="urn:microsoft.com/office/officeart/2005/8/layout/radial1"/>
    <dgm:cxn modelId="{A7AD01A5-AD27-4D77-B5AB-4BCE11AACAF3}" type="presOf" srcId="{DDBD2A5C-390E-411B-9D5E-F14C2E932F0C}" destId="{2BF0A53F-1D5C-4E0A-BDCB-EB3666D4C4D4}" srcOrd="0" destOrd="0" presId="urn:microsoft.com/office/officeart/2005/8/layout/radial1"/>
    <dgm:cxn modelId="{5C833DD3-8BBE-479D-B77D-6453ACDEF48A}" type="presParOf" srcId="{24514581-C667-4A76-A6F1-ECC609A272F4}" destId="{012CDC6D-3A30-498C-AD79-071E018DCBF9}" srcOrd="0" destOrd="0" presId="urn:microsoft.com/office/officeart/2005/8/layout/radial1"/>
    <dgm:cxn modelId="{C6A3A081-98E6-472C-A497-B32069BA2404}" type="presParOf" srcId="{24514581-C667-4A76-A6F1-ECC609A272F4}" destId="{600AEDAF-3FCE-4F9D-9AA6-87D61A3F733D}" srcOrd="1" destOrd="0" presId="urn:microsoft.com/office/officeart/2005/8/layout/radial1"/>
    <dgm:cxn modelId="{FFB12C93-1449-41FB-9925-F549D046EB17}" type="presParOf" srcId="{600AEDAF-3FCE-4F9D-9AA6-87D61A3F733D}" destId="{D4BCC396-2C5B-4745-AD00-EF635A67C612}" srcOrd="0" destOrd="0" presId="urn:microsoft.com/office/officeart/2005/8/layout/radial1"/>
    <dgm:cxn modelId="{3E6830B5-7F8F-4945-8050-3A1D29E68FFE}" type="presParOf" srcId="{24514581-C667-4A76-A6F1-ECC609A272F4}" destId="{A987B3C6-2C06-446A-97D9-6387A34E1F97}" srcOrd="2" destOrd="0" presId="urn:microsoft.com/office/officeart/2005/8/layout/radial1"/>
    <dgm:cxn modelId="{3F5E44F3-9393-401A-8827-E296EC031FE0}" type="presParOf" srcId="{24514581-C667-4A76-A6F1-ECC609A272F4}" destId="{A21FCA12-508B-41AA-900B-8533BCB150F3}" srcOrd="3" destOrd="0" presId="urn:microsoft.com/office/officeart/2005/8/layout/radial1"/>
    <dgm:cxn modelId="{6CED24CC-F68C-4C7B-B991-D96301927B0B}" type="presParOf" srcId="{A21FCA12-508B-41AA-900B-8533BCB150F3}" destId="{AB500ACB-D112-4441-ACF2-F276149954F8}" srcOrd="0" destOrd="0" presId="urn:microsoft.com/office/officeart/2005/8/layout/radial1"/>
    <dgm:cxn modelId="{F5B3F641-2C38-4F05-9435-F750194B89D9}" type="presParOf" srcId="{24514581-C667-4A76-A6F1-ECC609A272F4}" destId="{2BF0A53F-1D5C-4E0A-BDCB-EB3666D4C4D4}" srcOrd="4" destOrd="0" presId="urn:microsoft.com/office/officeart/2005/8/layout/radial1"/>
    <dgm:cxn modelId="{14B68534-3F4C-40B1-9229-B46E7E0BFF8D}" type="presParOf" srcId="{24514581-C667-4A76-A6F1-ECC609A272F4}" destId="{23642823-2E92-41EB-95A7-9A7F380C44E2}" srcOrd="5" destOrd="0" presId="urn:microsoft.com/office/officeart/2005/8/layout/radial1"/>
    <dgm:cxn modelId="{A4E8FFD1-EBAB-4C53-9B48-0E3C23E02CD1}" type="presParOf" srcId="{23642823-2E92-41EB-95A7-9A7F380C44E2}" destId="{ECD6BABB-49BE-4096-AD26-4AD42D9E6B7A}" srcOrd="0" destOrd="0" presId="urn:microsoft.com/office/officeart/2005/8/layout/radial1"/>
    <dgm:cxn modelId="{26FA8AC1-4DE3-4ECF-857D-EA77F73BF6D9}" type="presParOf" srcId="{24514581-C667-4A76-A6F1-ECC609A272F4}" destId="{53CB9A19-4556-4A79-9482-7589538E84F7}" srcOrd="6" destOrd="0" presId="urn:microsoft.com/office/officeart/2005/8/layout/radial1"/>
    <dgm:cxn modelId="{AE8A9932-80F0-44DF-9680-8A797CEF08E2}" type="presParOf" srcId="{24514581-C667-4A76-A6F1-ECC609A272F4}" destId="{92024B37-055E-41EC-BD73-0C837821251E}" srcOrd="7" destOrd="0" presId="urn:microsoft.com/office/officeart/2005/8/layout/radial1"/>
    <dgm:cxn modelId="{97A92DAD-D231-4DD0-82A1-BD83798F8AE8}" type="presParOf" srcId="{92024B37-055E-41EC-BD73-0C837821251E}" destId="{182B6F45-60AA-43AA-BE79-C6E1255FEA80}" srcOrd="0" destOrd="0" presId="urn:microsoft.com/office/officeart/2005/8/layout/radial1"/>
    <dgm:cxn modelId="{B0F4A4AA-F992-4789-B50C-3239C4F01569}" type="presParOf" srcId="{24514581-C667-4A76-A6F1-ECC609A272F4}" destId="{831312AC-BC26-494D-800B-6146D203D5BF}" srcOrd="8" destOrd="0" presId="urn:microsoft.com/office/officeart/2005/8/layout/radial1"/>
    <dgm:cxn modelId="{1BEC4359-6D0D-4801-B321-DAC3332D5321}" type="presParOf" srcId="{24514581-C667-4A76-A6F1-ECC609A272F4}" destId="{449D1AB8-A3F1-4208-B350-F14762A4DCA3}" srcOrd="9" destOrd="0" presId="urn:microsoft.com/office/officeart/2005/8/layout/radial1"/>
    <dgm:cxn modelId="{5284968C-3E53-499B-B355-DE8B9FACAAB6}" type="presParOf" srcId="{449D1AB8-A3F1-4208-B350-F14762A4DCA3}" destId="{68FFA968-BE61-4B63-8565-6A85F003682F}" srcOrd="0" destOrd="0" presId="urn:microsoft.com/office/officeart/2005/8/layout/radial1"/>
    <dgm:cxn modelId="{AFE8B378-B693-4729-9D69-9DA39CC245B5}" type="presParOf" srcId="{24514581-C667-4A76-A6F1-ECC609A272F4}" destId="{800BB9F9-3639-479E-B0D1-C0FA19C532A1}" srcOrd="10"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EBBB3F5-DAAE-4C36-83BF-C5FC47AE9EBA}" type="doc">
      <dgm:prSet loTypeId="urn:microsoft.com/office/officeart/2008/layout/RadialCluster" loCatId="cycle" qsTypeId="urn:microsoft.com/office/officeart/2005/8/quickstyle/simple1" qsCatId="simple" csTypeId="urn:microsoft.com/office/officeart/2005/8/colors/accent1_2" csCatId="accent1" phldr="1"/>
      <dgm:spPr/>
      <dgm:t>
        <a:bodyPr/>
        <a:lstStyle/>
        <a:p>
          <a:endParaRPr lang="en-US"/>
        </a:p>
      </dgm:t>
    </dgm:pt>
    <dgm:pt modelId="{CFC6CC10-AA4D-42E2-9E9A-FE2C9AED351D}">
      <dgm:prSet phldrT="[Text]"/>
      <dgm:spPr/>
      <dgm:t>
        <a:bodyPr/>
        <a:lstStyle/>
        <a:p>
          <a:r>
            <a:rPr lang="en-US" b="0" cap="none" spc="0" dirty="0" smtClean="0">
              <a:ln w="0"/>
              <a:solidFill>
                <a:schemeClr val="tx1"/>
              </a:solidFill>
              <a:effectLst>
                <a:outerShdw blurRad="38100" dist="19050" dir="2700000" algn="tl" rotWithShape="0">
                  <a:schemeClr val="dk1">
                    <a:alpha val="40000"/>
                  </a:schemeClr>
                </a:outerShdw>
              </a:effectLst>
            </a:rPr>
            <a:t>ICES</a:t>
          </a:r>
          <a:endParaRPr lang="en-US" dirty="0"/>
        </a:p>
      </dgm:t>
    </dgm:pt>
    <dgm:pt modelId="{108863A2-A97E-4074-B523-C4A3ECC8DD19}" type="parTrans" cxnId="{DF60AD9C-9715-42B3-A2A0-9094A4B2B18F}">
      <dgm:prSet/>
      <dgm:spPr/>
      <dgm:t>
        <a:bodyPr/>
        <a:lstStyle/>
        <a:p>
          <a:endParaRPr lang="en-US"/>
        </a:p>
      </dgm:t>
    </dgm:pt>
    <dgm:pt modelId="{8A5C6A97-F8AB-437C-8BBC-586D4FE935AF}" type="sibTrans" cxnId="{DF60AD9C-9715-42B3-A2A0-9094A4B2B18F}">
      <dgm:prSet/>
      <dgm:spPr/>
      <dgm:t>
        <a:bodyPr/>
        <a:lstStyle/>
        <a:p>
          <a:endParaRPr lang="en-US"/>
        </a:p>
      </dgm:t>
    </dgm:pt>
    <dgm:pt modelId="{C71B6058-9328-4763-AB9C-3D676C462957}">
      <dgm:prSet phldrT="[Text]"/>
      <dgm:spPr/>
      <dgm:t>
        <a:bodyPr/>
        <a:lstStyle/>
        <a:p>
          <a:r>
            <a:rPr lang="en-US" b="0" cap="none" spc="0" dirty="0" smtClean="0">
              <a:ln w="0"/>
              <a:solidFill>
                <a:schemeClr val="tx1"/>
              </a:solidFill>
              <a:effectLst>
                <a:outerShdw blurRad="38100" dist="19050" dir="2700000" algn="tl" rotWithShape="0">
                  <a:schemeClr val="dk1">
                    <a:alpha val="40000"/>
                  </a:schemeClr>
                </a:outerShdw>
              </a:effectLst>
            </a:rPr>
            <a:t>Only shares First Nations data with permission from data governance committee and/or Grand council treaty 3 and/or </a:t>
          </a:r>
          <a:r>
            <a:rPr lang="en-US" b="0" cap="none" spc="0" dirty="0" err="1" smtClean="0">
              <a:ln w="0"/>
              <a:solidFill>
                <a:schemeClr val="tx1"/>
              </a:solidFill>
              <a:effectLst>
                <a:outerShdw blurRad="38100" dist="19050" dir="2700000" algn="tl" rotWithShape="0">
                  <a:schemeClr val="dk1">
                    <a:alpha val="40000"/>
                  </a:schemeClr>
                </a:outerShdw>
              </a:effectLst>
            </a:rPr>
            <a:t>Kenora</a:t>
          </a:r>
          <a:r>
            <a:rPr lang="en-US" b="0" cap="none" spc="0" dirty="0" smtClean="0">
              <a:ln w="0"/>
              <a:solidFill>
                <a:schemeClr val="tx1"/>
              </a:solidFill>
              <a:effectLst>
                <a:outerShdw blurRad="38100" dist="19050" dir="2700000" algn="tl" rotWithShape="0">
                  <a:schemeClr val="dk1">
                    <a:alpha val="40000"/>
                  </a:schemeClr>
                </a:outerShdw>
              </a:effectLst>
            </a:rPr>
            <a:t> chiefs’ advisory</a:t>
          </a:r>
          <a:endParaRPr lang="en-US" b="0" cap="none" spc="0" dirty="0">
            <a:ln w="0"/>
            <a:solidFill>
              <a:schemeClr val="tx1"/>
            </a:solidFill>
            <a:effectLst>
              <a:outerShdw blurRad="38100" dist="19050" dir="2700000" algn="tl" rotWithShape="0">
                <a:schemeClr val="dk1">
                  <a:alpha val="40000"/>
                </a:schemeClr>
              </a:outerShdw>
            </a:effectLst>
          </a:endParaRPr>
        </a:p>
      </dgm:t>
    </dgm:pt>
    <dgm:pt modelId="{834C7DB2-0CBA-4F01-82DC-F62CCF8F82FD}" type="parTrans" cxnId="{06D2EE8D-07EA-4FD4-9BB9-6D398A58092A}">
      <dgm:prSet/>
      <dgm:spPr/>
      <dgm:t>
        <a:bodyPr/>
        <a:lstStyle/>
        <a:p>
          <a:endParaRPr lang="en-US"/>
        </a:p>
      </dgm:t>
    </dgm:pt>
    <dgm:pt modelId="{D2F9BDC5-3C19-4ACB-B6DF-85A73EC919E1}" type="sibTrans" cxnId="{06D2EE8D-07EA-4FD4-9BB9-6D398A58092A}">
      <dgm:prSet/>
      <dgm:spPr/>
      <dgm:t>
        <a:bodyPr/>
        <a:lstStyle/>
        <a:p>
          <a:endParaRPr lang="en-US"/>
        </a:p>
      </dgm:t>
    </dgm:pt>
    <dgm:pt modelId="{87200A10-44C5-4E93-A52B-02E6003CBB23}">
      <dgm:prSet phldrT="[Text]"/>
      <dgm:spPr/>
      <dgm:t>
        <a:bodyPr/>
        <a:lstStyle/>
        <a:p>
          <a:r>
            <a:rPr lang="en-US" b="0" cap="none" spc="0" dirty="0" smtClean="0">
              <a:ln w="0"/>
              <a:solidFill>
                <a:schemeClr val="tx1"/>
              </a:solidFill>
              <a:effectLst>
                <a:outerShdw blurRad="38100" dist="19050" dir="2700000" algn="tl" rotWithShape="0">
                  <a:schemeClr val="dk1">
                    <a:alpha val="40000"/>
                  </a:schemeClr>
                </a:outerShdw>
              </a:effectLst>
            </a:rPr>
            <a:t>Builds capacity in First Nations communities by bringing on community members as ICES agents</a:t>
          </a:r>
          <a:endParaRPr lang="en-US" b="0" cap="none" spc="0" dirty="0">
            <a:ln w="0"/>
            <a:solidFill>
              <a:schemeClr val="tx1"/>
            </a:solidFill>
            <a:effectLst>
              <a:outerShdw blurRad="38100" dist="19050" dir="2700000" algn="tl" rotWithShape="0">
                <a:schemeClr val="dk1">
                  <a:alpha val="40000"/>
                </a:schemeClr>
              </a:outerShdw>
            </a:effectLst>
          </a:endParaRPr>
        </a:p>
      </dgm:t>
    </dgm:pt>
    <dgm:pt modelId="{76751053-A718-4E30-8F29-74099801F2CB}" type="parTrans" cxnId="{2EF939F7-05CC-4AB1-8C2C-A37C42851CC5}">
      <dgm:prSet/>
      <dgm:spPr/>
      <dgm:t>
        <a:bodyPr/>
        <a:lstStyle/>
        <a:p>
          <a:endParaRPr lang="en-US"/>
        </a:p>
      </dgm:t>
    </dgm:pt>
    <dgm:pt modelId="{1BB6690A-B442-4782-8AC8-EA049F28C8E0}" type="sibTrans" cxnId="{2EF939F7-05CC-4AB1-8C2C-A37C42851CC5}">
      <dgm:prSet/>
      <dgm:spPr/>
      <dgm:t>
        <a:bodyPr/>
        <a:lstStyle/>
        <a:p>
          <a:endParaRPr lang="en-US"/>
        </a:p>
      </dgm:t>
    </dgm:pt>
    <dgm:pt modelId="{262E1B78-7ED6-404D-9D6C-6B96782B5C2D}">
      <dgm:prSet phldrT="[Text]"/>
      <dgm:spPr/>
      <dgm:t>
        <a:bodyPr/>
        <a:lstStyle/>
        <a:p>
          <a:r>
            <a:rPr lang="en-US" b="0" cap="none" spc="0" dirty="0" smtClean="0">
              <a:ln w="0"/>
              <a:solidFill>
                <a:schemeClr val="tx1"/>
              </a:solidFill>
              <a:effectLst>
                <a:outerShdw blurRad="38100" dist="19050" dir="2700000" algn="tl" rotWithShape="0">
                  <a:schemeClr val="dk1">
                    <a:alpha val="40000"/>
                  </a:schemeClr>
                </a:outerShdw>
              </a:effectLst>
            </a:rPr>
            <a:t>Linkages to IRS make important data available to First Nations</a:t>
          </a:r>
          <a:endParaRPr lang="en-US" b="0" cap="none" spc="0" dirty="0">
            <a:ln w="0"/>
            <a:solidFill>
              <a:schemeClr val="tx1"/>
            </a:solidFill>
            <a:effectLst>
              <a:outerShdw blurRad="38100" dist="19050" dir="2700000" algn="tl" rotWithShape="0">
                <a:schemeClr val="dk1">
                  <a:alpha val="40000"/>
                </a:schemeClr>
              </a:outerShdw>
            </a:effectLst>
          </a:endParaRPr>
        </a:p>
      </dgm:t>
    </dgm:pt>
    <dgm:pt modelId="{41BFC6B0-DD6F-4AA2-90EF-CC38A683F7AE}" type="parTrans" cxnId="{DF57F8EB-4889-49CF-B417-20865369802E}">
      <dgm:prSet/>
      <dgm:spPr/>
      <dgm:t>
        <a:bodyPr/>
        <a:lstStyle/>
        <a:p>
          <a:endParaRPr lang="en-US"/>
        </a:p>
      </dgm:t>
    </dgm:pt>
    <dgm:pt modelId="{F53011CB-C160-4EB8-B49E-F2F6073D76C1}" type="sibTrans" cxnId="{DF57F8EB-4889-49CF-B417-20865369802E}">
      <dgm:prSet/>
      <dgm:spPr/>
      <dgm:t>
        <a:bodyPr/>
        <a:lstStyle/>
        <a:p>
          <a:endParaRPr lang="en-US"/>
        </a:p>
      </dgm:t>
    </dgm:pt>
    <dgm:pt modelId="{5BECC911-5B13-41F1-B424-57D2BB7C5FBC}">
      <dgm:prSet/>
      <dgm:spPr/>
      <dgm:t>
        <a:bodyPr/>
        <a:lstStyle/>
        <a:p>
          <a:r>
            <a:rPr lang="en-US" b="0" cap="none" spc="0" dirty="0" smtClean="0">
              <a:ln w="0"/>
              <a:solidFill>
                <a:schemeClr val="tx1"/>
              </a:solidFill>
              <a:effectLst>
                <a:outerShdw blurRad="38100" dist="19050" dir="2700000" algn="tl" rotWithShape="0">
                  <a:schemeClr val="dk1">
                    <a:alpha val="40000"/>
                  </a:schemeClr>
                </a:outerShdw>
              </a:effectLst>
            </a:rPr>
            <a:t>Permission from rights holders </a:t>
          </a:r>
          <a:endParaRPr lang="en-US" b="0" cap="none" spc="0" dirty="0">
            <a:ln w="0"/>
            <a:solidFill>
              <a:schemeClr val="tx1"/>
            </a:solidFill>
            <a:effectLst>
              <a:outerShdw blurRad="38100" dist="19050" dir="2700000" algn="tl" rotWithShape="0">
                <a:schemeClr val="dk1">
                  <a:alpha val="40000"/>
                </a:schemeClr>
              </a:outerShdw>
            </a:effectLst>
          </a:endParaRPr>
        </a:p>
      </dgm:t>
    </dgm:pt>
    <dgm:pt modelId="{C674CBF3-4953-4013-8750-A60969DA6EBD}" type="parTrans" cxnId="{58EB9417-88D3-4FC2-81AB-B2A49AF2674B}">
      <dgm:prSet/>
      <dgm:spPr/>
      <dgm:t>
        <a:bodyPr/>
        <a:lstStyle/>
        <a:p>
          <a:endParaRPr lang="en-US"/>
        </a:p>
      </dgm:t>
    </dgm:pt>
    <dgm:pt modelId="{E30D37B5-9175-488E-9F0E-4B61A134E6AF}" type="sibTrans" cxnId="{58EB9417-88D3-4FC2-81AB-B2A49AF2674B}">
      <dgm:prSet/>
      <dgm:spPr/>
      <dgm:t>
        <a:bodyPr/>
        <a:lstStyle/>
        <a:p>
          <a:endParaRPr lang="en-US"/>
        </a:p>
      </dgm:t>
    </dgm:pt>
    <dgm:pt modelId="{CF86245E-4F20-4E5F-8355-1D9D0BA853B1}" type="pres">
      <dgm:prSet presAssocID="{9EBBB3F5-DAAE-4C36-83BF-C5FC47AE9EBA}" presName="Name0" presStyleCnt="0">
        <dgm:presLayoutVars>
          <dgm:chMax val="1"/>
          <dgm:chPref val="1"/>
          <dgm:dir/>
          <dgm:animOne val="branch"/>
          <dgm:animLvl val="lvl"/>
        </dgm:presLayoutVars>
      </dgm:prSet>
      <dgm:spPr/>
      <dgm:t>
        <a:bodyPr/>
        <a:lstStyle/>
        <a:p>
          <a:endParaRPr lang="en-US"/>
        </a:p>
      </dgm:t>
    </dgm:pt>
    <dgm:pt modelId="{9D113659-06A2-4E5B-9A5A-4228A0159EAB}" type="pres">
      <dgm:prSet presAssocID="{CFC6CC10-AA4D-42E2-9E9A-FE2C9AED351D}" presName="singleCycle" presStyleCnt="0"/>
      <dgm:spPr/>
    </dgm:pt>
    <dgm:pt modelId="{89018743-C3EE-4500-928A-B9A84455F2F6}" type="pres">
      <dgm:prSet presAssocID="{CFC6CC10-AA4D-42E2-9E9A-FE2C9AED351D}" presName="singleCenter" presStyleLbl="node1" presStyleIdx="0" presStyleCnt="5">
        <dgm:presLayoutVars>
          <dgm:chMax val="7"/>
          <dgm:chPref val="7"/>
        </dgm:presLayoutVars>
      </dgm:prSet>
      <dgm:spPr/>
      <dgm:t>
        <a:bodyPr/>
        <a:lstStyle/>
        <a:p>
          <a:endParaRPr lang="en-US"/>
        </a:p>
      </dgm:t>
    </dgm:pt>
    <dgm:pt modelId="{354E1997-3F76-47BE-BCE0-B563CB551AD4}" type="pres">
      <dgm:prSet presAssocID="{834C7DB2-0CBA-4F01-82DC-F62CCF8F82FD}" presName="Name56" presStyleLbl="parChTrans1D2" presStyleIdx="0" presStyleCnt="4"/>
      <dgm:spPr/>
      <dgm:t>
        <a:bodyPr/>
        <a:lstStyle/>
        <a:p>
          <a:endParaRPr lang="en-US"/>
        </a:p>
      </dgm:t>
    </dgm:pt>
    <dgm:pt modelId="{409C5553-80BE-484A-9ACB-09D71B4BA5F0}" type="pres">
      <dgm:prSet presAssocID="{C71B6058-9328-4763-AB9C-3D676C462957}" presName="text0" presStyleLbl="node1" presStyleIdx="1" presStyleCnt="5" custScaleX="408426" custScaleY="166386">
        <dgm:presLayoutVars>
          <dgm:bulletEnabled val="1"/>
        </dgm:presLayoutVars>
      </dgm:prSet>
      <dgm:spPr/>
      <dgm:t>
        <a:bodyPr/>
        <a:lstStyle/>
        <a:p>
          <a:endParaRPr lang="en-US"/>
        </a:p>
      </dgm:t>
    </dgm:pt>
    <dgm:pt modelId="{FFF06BFD-F4FE-43CD-AD0F-606DB5D72770}" type="pres">
      <dgm:prSet presAssocID="{76751053-A718-4E30-8F29-74099801F2CB}" presName="Name56" presStyleLbl="parChTrans1D2" presStyleIdx="1" presStyleCnt="4"/>
      <dgm:spPr/>
      <dgm:t>
        <a:bodyPr/>
        <a:lstStyle/>
        <a:p>
          <a:endParaRPr lang="en-US"/>
        </a:p>
      </dgm:t>
    </dgm:pt>
    <dgm:pt modelId="{E4F98E27-D382-4C46-83DA-6DD337AF0F69}" type="pres">
      <dgm:prSet presAssocID="{87200A10-44C5-4E93-A52B-02E6003CBB23}" presName="text0" presStyleLbl="node1" presStyleIdx="2" presStyleCnt="5" custScaleX="275374" custScaleY="222792" custRadScaleRad="167819" custRadScaleInc="2125">
        <dgm:presLayoutVars>
          <dgm:bulletEnabled val="1"/>
        </dgm:presLayoutVars>
      </dgm:prSet>
      <dgm:spPr/>
      <dgm:t>
        <a:bodyPr/>
        <a:lstStyle/>
        <a:p>
          <a:endParaRPr lang="en-US"/>
        </a:p>
      </dgm:t>
    </dgm:pt>
    <dgm:pt modelId="{67BA53C4-A785-4740-9942-780864C656F6}" type="pres">
      <dgm:prSet presAssocID="{41BFC6B0-DD6F-4AA2-90EF-CC38A683F7AE}" presName="Name56" presStyleLbl="parChTrans1D2" presStyleIdx="2" presStyleCnt="4"/>
      <dgm:spPr/>
      <dgm:t>
        <a:bodyPr/>
        <a:lstStyle/>
        <a:p>
          <a:endParaRPr lang="en-US"/>
        </a:p>
      </dgm:t>
    </dgm:pt>
    <dgm:pt modelId="{2940BC8A-93FC-4F70-ACC3-EEB6B1360027}" type="pres">
      <dgm:prSet presAssocID="{262E1B78-7ED6-404D-9D6C-6B96782B5C2D}" presName="text0" presStyleLbl="node1" presStyleIdx="3" presStyleCnt="5" custScaleX="296150" custScaleY="123583" custRadScaleRad="80499" custRadScaleInc="4362">
        <dgm:presLayoutVars>
          <dgm:bulletEnabled val="1"/>
        </dgm:presLayoutVars>
      </dgm:prSet>
      <dgm:spPr/>
      <dgm:t>
        <a:bodyPr/>
        <a:lstStyle/>
        <a:p>
          <a:endParaRPr lang="en-US"/>
        </a:p>
      </dgm:t>
    </dgm:pt>
    <dgm:pt modelId="{0E9C9230-43CC-4B4E-A9F1-ABE1A0327157}" type="pres">
      <dgm:prSet presAssocID="{C674CBF3-4953-4013-8750-A60969DA6EBD}" presName="Name56" presStyleLbl="parChTrans1D2" presStyleIdx="3" presStyleCnt="4"/>
      <dgm:spPr/>
      <dgm:t>
        <a:bodyPr/>
        <a:lstStyle/>
        <a:p>
          <a:endParaRPr lang="en-US"/>
        </a:p>
      </dgm:t>
    </dgm:pt>
    <dgm:pt modelId="{554339FD-FE3B-4054-A07E-74B230C6CD3B}" type="pres">
      <dgm:prSet presAssocID="{5BECC911-5B13-41F1-B424-57D2BB7C5FBC}" presName="text0" presStyleLbl="node1" presStyleIdx="4" presStyleCnt="5" custScaleX="197372" custScaleY="150560" custRadScaleRad="178500">
        <dgm:presLayoutVars>
          <dgm:bulletEnabled val="1"/>
        </dgm:presLayoutVars>
      </dgm:prSet>
      <dgm:spPr/>
      <dgm:t>
        <a:bodyPr/>
        <a:lstStyle/>
        <a:p>
          <a:endParaRPr lang="en-US"/>
        </a:p>
      </dgm:t>
    </dgm:pt>
  </dgm:ptLst>
  <dgm:cxnLst>
    <dgm:cxn modelId="{DF60AD9C-9715-42B3-A2A0-9094A4B2B18F}" srcId="{9EBBB3F5-DAAE-4C36-83BF-C5FC47AE9EBA}" destId="{CFC6CC10-AA4D-42E2-9E9A-FE2C9AED351D}" srcOrd="0" destOrd="0" parTransId="{108863A2-A97E-4074-B523-C4A3ECC8DD19}" sibTransId="{8A5C6A97-F8AB-437C-8BBC-586D4FE935AF}"/>
    <dgm:cxn modelId="{58EB9417-88D3-4FC2-81AB-B2A49AF2674B}" srcId="{CFC6CC10-AA4D-42E2-9E9A-FE2C9AED351D}" destId="{5BECC911-5B13-41F1-B424-57D2BB7C5FBC}" srcOrd="3" destOrd="0" parTransId="{C674CBF3-4953-4013-8750-A60969DA6EBD}" sibTransId="{E30D37B5-9175-488E-9F0E-4B61A134E6AF}"/>
    <dgm:cxn modelId="{F9455561-0E93-4A55-A0D0-E291D21E115A}" type="presOf" srcId="{41BFC6B0-DD6F-4AA2-90EF-CC38A683F7AE}" destId="{67BA53C4-A785-4740-9942-780864C656F6}" srcOrd="0" destOrd="0" presId="urn:microsoft.com/office/officeart/2008/layout/RadialCluster"/>
    <dgm:cxn modelId="{F25A19B6-E4B3-4B3A-8354-C24FEE4BBEE7}" type="presOf" srcId="{C71B6058-9328-4763-AB9C-3D676C462957}" destId="{409C5553-80BE-484A-9ACB-09D71B4BA5F0}" srcOrd="0" destOrd="0" presId="urn:microsoft.com/office/officeart/2008/layout/RadialCluster"/>
    <dgm:cxn modelId="{96547326-CF79-4D8E-AC78-58866F67B34D}" type="presOf" srcId="{9EBBB3F5-DAAE-4C36-83BF-C5FC47AE9EBA}" destId="{CF86245E-4F20-4E5F-8355-1D9D0BA853B1}" srcOrd="0" destOrd="0" presId="urn:microsoft.com/office/officeart/2008/layout/RadialCluster"/>
    <dgm:cxn modelId="{2847F1C3-BE3E-4452-9CCE-81307D70B68B}" type="presOf" srcId="{87200A10-44C5-4E93-A52B-02E6003CBB23}" destId="{E4F98E27-D382-4C46-83DA-6DD337AF0F69}" srcOrd="0" destOrd="0" presId="urn:microsoft.com/office/officeart/2008/layout/RadialCluster"/>
    <dgm:cxn modelId="{DF57F8EB-4889-49CF-B417-20865369802E}" srcId="{CFC6CC10-AA4D-42E2-9E9A-FE2C9AED351D}" destId="{262E1B78-7ED6-404D-9D6C-6B96782B5C2D}" srcOrd="2" destOrd="0" parTransId="{41BFC6B0-DD6F-4AA2-90EF-CC38A683F7AE}" sibTransId="{F53011CB-C160-4EB8-B49E-F2F6073D76C1}"/>
    <dgm:cxn modelId="{06D2EE8D-07EA-4FD4-9BB9-6D398A58092A}" srcId="{CFC6CC10-AA4D-42E2-9E9A-FE2C9AED351D}" destId="{C71B6058-9328-4763-AB9C-3D676C462957}" srcOrd="0" destOrd="0" parTransId="{834C7DB2-0CBA-4F01-82DC-F62CCF8F82FD}" sibTransId="{D2F9BDC5-3C19-4ACB-B6DF-85A73EC919E1}"/>
    <dgm:cxn modelId="{37755A88-092F-46F4-9B80-586FDB874270}" type="presOf" srcId="{834C7DB2-0CBA-4F01-82DC-F62CCF8F82FD}" destId="{354E1997-3F76-47BE-BCE0-B563CB551AD4}" srcOrd="0" destOrd="0" presId="urn:microsoft.com/office/officeart/2008/layout/RadialCluster"/>
    <dgm:cxn modelId="{CE89CC76-F4E4-49BE-8248-915F2C05C68E}" type="presOf" srcId="{C674CBF3-4953-4013-8750-A60969DA6EBD}" destId="{0E9C9230-43CC-4B4E-A9F1-ABE1A0327157}" srcOrd="0" destOrd="0" presId="urn:microsoft.com/office/officeart/2008/layout/RadialCluster"/>
    <dgm:cxn modelId="{2EF939F7-05CC-4AB1-8C2C-A37C42851CC5}" srcId="{CFC6CC10-AA4D-42E2-9E9A-FE2C9AED351D}" destId="{87200A10-44C5-4E93-A52B-02E6003CBB23}" srcOrd="1" destOrd="0" parTransId="{76751053-A718-4E30-8F29-74099801F2CB}" sibTransId="{1BB6690A-B442-4782-8AC8-EA049F28C8E0}"/>
    <dgm:cxn modelId="{964DC8FF-FFC5-486C-A13D-4B56A10E8A61}" type="presOf" srcId="{76751053-A718-4E30-8F29-74099801F2CB}" destId="{FFF06BFD-F4FE-43CD-AD0F-606DB5D72770}" srcOrd="0" destOrd="0" presId="urn:microsoft.com/office/officeart/2008/layout/RadialCluster"/>
    <dgm:cxn modelId="{4222BDA3-59E0-4683-B552-C06C7C930BAA}" type="presOf" srcId="{CFC6CC10-AA4D-42E2-9E9A-FE2C9AED351D}" destId="{89018743-C3EE-4500-928A-B9A84455F2F6}" srcOrd="0" destOrd="0" presId="urn:microsoft.com/office/officeart/2008/layout/RadialCluster"/>
    <dgm:cxn modelId="{DDF47DB4-E702-47AA-926A-56645697B318}" type="presOf" srcId="{262E1B78-7ED6-404D-9D6C-6B96782B5C2D}" destId="{2940BC8A-93FC-4F70-ACC3-EEB6B1360027}" srcOrd="0" destOrd="0" presId="urn:microsoft.com/office/officeart/2008/layout/RadialCluster"/>
    <dgm:cxn modelId="{6E9E3330-2E51-459B-B8AF-72162FE4CFE9}" type="presOf" srcId="{5BECC911-5B13-41F1-B424-57D2BB7C5FBC}" destId="{554339FD-FE3B-4054-A07E-74B230C6CD3B}" srcOrd="0" destOrd="0" presId="urn:microsoft.com/office/officeart/2008/layout/RadialCluster"/>
    <dgm:cxn modelId="{35842449-9A82-413A-9862-9B15BAB019C6}" type="presParOf" srcId="{CF86245E-4F20-4E5F-8355-1D9D0BA853B1}" destId="{9D113659-06A2-4E5B-9A5A-4228A0159EAB}" srcOrd="0" destOrd="0" presId="urn:microsoft.com/office/officeart/2008/layout/RadialCluster"/>
    <dgm:cxn modelId="{8CC7DB29-56E8-4761-9A65-75F820AF2733}" type="presParOf" srcId="{9D113659-06A2-4E5B-9A5A-4228A0159EAB}" destId="{89018743-C3EE-4500-928A-B9A84455F2F6}" srcOrd="0" destOrd="0" presId="urn:microsoft.com/office/officeart/2008/layout/RadialCluster"/>
    <dgm:cxn modelId="{FBEB9708-9BC5-4A46-A61F-FBFE568FACEF}" type="presParOf" srcId="{9D113659-06A2-4E5B-9A5A-4228A0159EAB}" destId="{354E1997-3F76-47BE-BCE0-B563CB551AD4}" srcOrd="1" destOrd="0" presId="urn:microsoft.com/office/officeart/2008/layout/RadialCluster"/>
    <dgm:cxn modelId="{B42D4474-21DA-44E1-8CD2-95A5B9087F16}" type="presParOf" srcId="{9D113659-06A2-4E5B-9A5A-4228A0159EAB}" destId="{409C5553-80BE-484A-9ACB-09D71B4BA5F0}" srcOrd="2" destOrd="0" presId="urn:microsoft.com/office/officeart/2008/layout/RadialCluster"/>
    <dgm:cxn modelId="{7BC34976-7817-49B4-8194-B6244F4B72BB}" type="presParOf" srcId="{9D113659-06A2-4E5B-9A5A-4228A0159EAB}" destId="{FFF06BFD-F4FE-43CD-AD0F-606DB5D72770}" srcOrd="3" destOrd="0" presId="urn:microsoft.com/office/officeart/2008/layout/RadialCluster"/>
    <dgm:cxn modelId="{1C25BD4C-CB6A-4889-81E8-70B9175FE4B8}" type="presParOf" srcId="{9D113659-06A2-4E5B-9A5A-4228A0159EAB}" destId="{E4F98E27-D382-4C46-83DA-6DD337AF0F69}" srcOrd="4" destOrd="0" presId="urn:microsoft.com/office/officeart/2008/layout/RadialCluster"/>
    <dgm:cxn modelId="{27872F04-0DC8-45DE-9714-6240386B876E}" type="presParOf" srcId="{9D113659-06A2-4E5B-9A5A-4228A0159EAB}" destId="{67BA53C4-A785-4740-9942-780864C656F6}" srcOrd="5" destOrd="0" presId="urn:microsoft.com/office/officeart/2008/layout/RadialCluster"/>
    <dgm:cxn modelId="{53DA9A3B-D498-40ED-A586-46DC672415A4}" type="presParOf" srcId="{9D113659-06A2-4E5B-9A5A-4228A0159EAB}" destId="{2940BC8A-93FC-4F70-ACC3-EEB6B1360027}" srcOrd="6" destOrd="0" presId="urn:microsoft.com/office/officeart/2008/layout/RadialCluster"/>
    <dgm:cxn modelId="{ACE59879-8977-491D-BF6E-91A2A6BAABA0}" type="presParOf" srcId="{9D113659-06A2-4E5B-9A5A-4228A0159EAB}" destId="{0E9C9230-43CC-4B4E-A9F1-ABE1A0327157}" srcOrd="7" destOrd="0" presId="urn:microsoft.com/office/officeart/2008/layout/RadialCluster"/>
    <dgm:cxn modelId="{C4EF96D0-B713-4ECC-983F-B38178EB1BEE}" type="presParOf" srcId="{9D113659-06A2-4E5B-9A5A-4228A0159EAB}" destId="{554339FD-FE3B-4054-A07E-74B230C6CD3B}" srcOrd="8" destOrd="0" presId="urn:microsoft.com/office/officeart/2008/layout/RadialCluster"/>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6675E3E-59CE-4B78-A299-1F3B5D8B5C55}" type="doc">
      <dgm:prSet loTypeId="urn:microsoft.com/office/officeart/2005/8/layout/orgChart1" loCatId="hierarchy" qsTypeId="urn:microsoft.com/office/officeart/2005/8/quickstyle/simple1" qsCatId="simple" csTypeId="urn:microsoft.com/office/officeart/2005/8/colors/accent2_2" csCatId="accent2" phldr="1"/>
      <dgm:spPr/>
      <dgm:t>
        <a:bodyPr/>
        <a:lstStyle/>
        <a:p>
          <a:endParaRPr lang="en-US"/>
        </a:p>
      </dgm:t>
    </dgm:pt>
    <dgm:pt modelId="{E82F0996-61A6-4C43-B9D7-5D73CBB90D3B}">
      <dgm:prSet phldrT="[Text]"/>
      <dgm:spPr/>
      <dgm:t>
        <a:bodyPr/>
        <a:lstStyle/>
        <a:p>
          <a:r>
            <a:rPr lang="en-US" b="0" cap="none" spc="0" dirty="0" smtClean="0">
              <a:ln w="0"/>
              <a:solidFill>
                <a:schemeClr val="tx1"/>
              </a:solidFill>
              <a:effectLst>
                <a:outerShdw blurRad="38100" dist="19050" dir="2700000" algn="tl" rotWithShape="0">
                  <a:schemeClr val="dk1">
                    <a:alpha val="40000"/>
                  </a:schemeClr>
                </a:outerShdw>
              </a:effectLst>
            </a:rPr>
            <a:t>ISC</a:t>
          </a:r>
          <a:endParaRPr lang="en-US" b="0" cap="none" spc="0" dirty="0">
            <a:ln w="0"/>
            <a:solidFill>
              <a:schemeClr val="tx1"/>
            </a:solidFill>
            <a:effectLst>
              <a:outerShdw blurRad="38100" dist="19050" dir="2700000" algn="tl" rotWithShape="0">
                <a:schemeClr val="dk1">
                  <a:alpha val="40000"/>
                </a:schemeClr>
              </a:outerShdw>
            </a:effectLst>
          </a:endParaRPr>
        </a:p>
      </dgm:t>
    </dgm:pt>
    <dgm:pt modelId="{F2092A74-D994-4F4B-9E31-9AC5D9E2B42B}" type="parTrans" cxnId="{3A195332-F7B9-45AC-8704-B8049E1227E4}">
      <dgm:prSet/>
      <dgm:spPr/>
      <dgm:t>
        <a:bodyPr/>
        <a:lstStyle/>
        <a:p>
          <a:endParaRPr lang="en-US"/>
        </a:p>
      </dgm:t>
    </dgm:pt>
    <dgm:pt modelId="{210922B4-0F94-4FDE-BDFC-41F5042A19D2}" type="sibTrans" cxnId="{3A195332-F7B9-45AC-8704-B8049E1227E4}">
      <dgm:prSet/>
      <dgm:spPr/>
      <dgm:t>
        <a:bodyPr/>
        <a:lstStyle/>
        <a:p>
          <a:endParaRPr lang="en-US"/>
        </a:p>
      </dgm:t>
    </dgm:pt>
    <dgm:pt modelId="{86F3D27F-3E9B-4C29-BCB6-FB67A461FBF2}">
      <dgm:prSet phldrT="[Text]"/>
      <dgm:spPr/>
      <dgm:t>
        <a:bodyPr/>
        <a:lstStyle/>
        <a:p>
          <a:r>
            <a:rPr lang="en-US" b="0" cap="none" spc="0" dirty="0" smtClean="0">
              <a:ln w="0"/>
              <a:solidFill>
                <a:schemeClr val="tx1"/>
              </a:solidFill>
              <a:effectLst>
                <a:outerShdw blurRad="38100" dist="19050" dir="2700000" algn="tl" rotWithShape="0">
                  <a:schemeClr val="dk1">
                    <a:alpha val="40000"/>
                  </a:schemeClr>
                </a:outerShdw>
              </a:effectLst>
            </a:rPr>
            <a:t>Freedom of information laws make data available without permission</a:t>
          </a:r>
          <a:endParaRPr lang="en-US" b="0" cap="none" spc="0" dirty="0">
            <a:ln w="0"/>
            <a:solidFill>
              <a:schemeClr val="tx1"/>
            </a:solidFill>
            <a:effectLst>
              <a:outerShdw blurRad="38100" dist="19050" dir="2700000" algn="tl" rotWithShape="0">
                <a:schemeClr val="dk1">
                  <a:alpha val="40000"/>
                </a:schemeClr>
              </a:outerShdw>
            </a:effectLst>
          </a:endParaRPr>
        </a:p>
      </dgm:t>
    </dgm:pt>
    <dgm:pt modelId="{3E23DF38-2EF0-468E-865D-463964EF674C}" type="parTrans" cxnId="{50DF6BE9-034E-4E5B-9F5B-90AD2B49EA73}">
      <dgm:prSet/>
      <dgm:spPr/>
      <dgm:t>
        <a:bodyPr/>
        <a:lstStyle/>
        <a:p>
          <a:endParaRPr lang="en-US"/>
        </a:p>
      </dgm:t>
    </dgm:pt>
    <dgm:pt modelId="{F7B53474-6EB0-4DC7-9548-876FEF0D9822}" type="sibTrans" cxnId="{50DF6BE9-034E-4E5B-9F5B-90AD2B49EA73}">
      <dgm:prSet/>
      <dgm:spPr/>
      <dgm:t>
        <a:bodyPr/>
        <a:lstStyle/>
        <a:p>
          <a:endParaRPr lang="en-US"/>
        </a:p>
      </dgm:t>
    </dgm:pt>
    <dgm:pt modelId="{602253F7-2986-4020-9445-05D37BCC7B82}">
      <dgm:prSet phldrT="[Text]"/>
      <dgm:spPr/>
      <dgm:t>
        <a:bodyPr/>
        <a:lstStyle/>
        <a:p>
          <a:r>
            <a:rPr lang="en-US" b="0" cap="none" spc="0" dirty="0" smtClean="0">
              <a:ln w="0"/>
              <a:solidFill>
                <a:schemeClr val="tx1"/>
              </a:solidFill>
              <a:effectLst>
                <a:outerShdw blurRad="38100" dist="19050" dir="2700000" algn="tl" rotWithShape="0">
                  <a:schemeClr val="dk1">
                    <a:alpha val="40000"/>
                  </a:schemeClr>
                </a:outerShdw>
              </a:effectLst>
            </a:rPr>
            <a:t>Don’t always provide First Nations access to their data</a:t>
          </a:r>
          <a:endParaRPr lang="en-US" b="0" cap="none" spc="0" dirty="0">
            <a:ln w="0"/>
            <a:solidFill>
              <a:schemeClr val="tx1"/>
            </a:solidFill>
            <a:effectLst>
              <a:outerShdw blurRad="38100" dist="19050" dir="2700000" algn="tl" rotWithShape="0">
                <a:schemeClr val="dk1">
                  <a:alpha val="40000"/>
                </a:schemeClr>
              </a:outerShdw>
            </a:effectLst>
          </a:endParaRPr>
        </a:p>
      </dgm:t>
    </dgm:pt>
    <dgm:pt modelId="{E6293826-1A66-4DFA-879A-651AC9DCCEA0}" type="parTrans" cxnId="{9318820C-C250-46F6-9981-0F6E9F0EEB17}">
      <dgm:prSet/>
      <dgm:spPr/>
      <dgm:t>
        <a:bodyPr/>
        <a:lstStyle/>
        <a:p>
          <a:endParaRPr lang="en-US"/>
        </a:p>
      </dgm:t>
    </dgm:pt>
    <dgm:pt modelId="{28A39EFB-B263-4724-9322-52F28EC3E517}" type="sibTrans" cxnId="{9318820C-C250-46F6-9981-0F6E9F0EEB17}">
      <dgm:prSet/>
      <dgm:spPr/>
      <dgm:t>
        <a:bodyPr/>
        <a:lstStyle/>
        <a:p>
          <a:endParaRPr lang="en-US"/>
        </a:p>
      </dgm:t>
    </dgm:pt>
    <dgm:pt modelId="{7AD610CF-9BA3-4B4C-A0A9-5D9496344609}" type="pres">
      <dgm:prSet presAssocID="{C6675E3E-59CE-4B78-A299-1F3B5D8B5C55}" presName="hierChild1" presStyleCnt="0">
        <dgm:presLayoutVars>
          <dgm:orgChart val="1"/>
          <dgm:chPref val="1"/>
          <dgm:dir/>
          <dgm:animOne val="branch"/>
          <dgm:animLvl val="lvl"/>
          <dgm:resizeHandles/>
        </dgm:presLayoutVars>
      </dgm:prSet>
      <dgm:spPr/>
      <dgm:t>
        <a:bodyPr/>
        <a:lstStyle/>
        <a:p>
          <a:endParaRPr lang="en-US"/>
        </a:p>
      </dgm:t>
    </dgm:pt>
    <dgm:pt modelId="{D850809F-96EF-4964-B062-D7284105374C}" type="pres">
      <dgm:prSet presAssocID="{E82F0996-61A6-4C43-B9D7-5D73CBB90D3B}" presName="hierRoot1" presStyleCnt="0">
        <dgm:presLayoutVars>
          <dgm:hierBranch val="init"/>
        </dgm:presLayoutVars>
      </dgm:prSet>
      <dgm:spPr/>
    </dgm:pt>
    <dgm:pt modelId="{18DD5BCB-B495-4080-9B63-A7692E559873}" type="pres">
      <dgm:prSet presAssocID="{E82F0996-61A6-4C43-B9D7-5D73CBB90D3B}" presName="rootComposite1" presStyleCnt="0"/>
      <dgm:spPr/>
    </dgm:pt>
    <dgm:pt modelId="{FB250450-DFDB-4142-9A01-7C17BE7B10F7}" type="pres">
      <dgm:prSet presAssocID="{E82F0996-61A6-4C43-B9D7-5D73CBB90D3B}" presName="rootText1" presStyleLbl="node0" presStyleIdx="0" presStyleCnt="1">
        <dgm:presLayoutVars>
          <dgm:chPref val="3"/>
        </dgm:presLayoutVars>
      </dgm:prSet>
      <dgm:spPr/>
      <dgm:t>
        <a:bodyPr/>
        <a:lstStyle/>
        <a:p>
          <a:endParaRPr lang="en-US"/>
        </a:p>
      </dgm:t>
    </dgm:pt>
    <dgm:pt modelId="{18BE78F1-61B6-4BAB-B185-6B40E5A4BF8B}" type="pres">
      <dgm:prSet presAssocID="{E82F0996-61A6-4C43-B9D7-5D73CBB90D3B}" presName="rootConnector1" presStyleLbl="node1" presStyleIdx="0" presStyleCnt="0"/>
      <dgm:spPr/>
      <dgm:t>
        <a:bodyPr/>
        <a:lstStyle/>
        <a:p>
          <a:endParaRPr lang="en-US"/>
        </a:p>
      </dgm:t>
    </dgm:pt>
    <dgm:pt modelId="{2C244CC2-808E-4179-926E-5B56BF745E16}" type="pres">
      <dgm:prSet presAssocID="{E82F0996-61A6-4C43-B9D7-5D73CBB90D3B}" presName="hierChild2" presStyleCnt="0"/>
      <dgm:spPr/>
    </dgm:pt>
    <dgm:pt modelId="{63491AE3-4651-49ED-9E58-8D27E4ADDD5D}" type="pres">
      <dgm:prSet presAssocID="{3E23DF38-2EF0-468E-865D-463964EF674C}" presName="Name37" presStyleLbl="parChTrans1D2" presStyleIdx="0" presStyleCnt="2"/>
      <dgm:spPr/>
      <dgm:t>
        <a:bodyPr/>
        <a:lstStyle/>
        <a:p>
          <a:endParaRPr lang="en-US"/>
        </a:p>
      </dgm:t>
    </dgm:pt>
    <dgm:pt modelId="{2AF3BD6C-C73D-4ADD-82DA-2CC76078A675}" type="pres">
      <dgm:prSet presAssocID="{86F3D27F-3E9B-4C29-BCB6-FB67A461FBF2}" presName="hierRoot2" presStyleCnt="0">
        <dgm:presLayoutVars>
          <dgm:hierBranch val="init"/>
        </dgm:presLayoutVars>
      </dgm:prSet>
      <dgm:spPr/>
    </dgm:pt>
    <dgm:pt modelId="{B81C386F-0193-47F4-A477-43DABBBBD61C}" type="pres">
      <dgm:prSet presAssocID="{86F3D27F-3E9B-4C29-BCB6-FB67A461FBF2}" presName="rootComposite" presStyleCnt="0"/>
      <dgm:spPr/>
    </dgm:pt>
    <dgm:pt modelId="{23F4F8F2-3647-4B38-A2F9-F805FE73581A}" type="pres">
      <dgm:prSet presAssocID="{86F3D27F-3E9B-4C29-BCB6-FB67A461FBF2}" presName="rootText" presStyleLbl="node2" presStyleIdx="0" presStyleCnt="2">
        <dgm:presLayoutVars>
          <dgm:chPref val="3"/>
        </dgm:presLayoutVars>
      </dgm:prSet>
      <dgm:spPr/>
      <dgm:t>
        <a:bodyPr/>
        <a:lstStyle/>
        <a:p>
          <a:endParaRPr lang="en-US"/>
        </a:p>
      </dgm:t>
    </dgm:pt>
    <dgm:pt modelId="{62B2D61F-FE1D-4CD5-8BE3-E8B87E6B4C01}" type="pres">
      <dgm:prSet presAssocID="{86F3D27F-3E9B-4C29-BCB6-FB67A461FBF2}" presName="rootConnector" presStyleLbl="node2" presStyleIdx="0" presStyleCnt="2"/>
      <dgm:spPr/>
      <dgm:t>
        <a:bodyPr/>
        <a:lstStyle/>
        <a:p>
          <a:endParaRPr lang="en-US"/>
        </a:p>
      </dgm:t>
    </dgm:pt>
    <dgm:pt modelId="{653897BC-0A06-4185-8032-15C9B5519CD3}" type="pres">
      <dgm:prSet presAssocID="{86F3D27F-3E9B-4C29-BCB6-FB67A461FBF2}" presName="hierChild4" presStyleCnt="0"/>
      <dgm:spPr/>
    </dgm:pt>
    <dgm:pt modelId="{D16103A0-C0E6-4B0C-AABF-FB2D54EB4294}" type="pres">
      <dgm:prSet presAssocID="{86F3D27F-3E9B-4C29-BCB6-FB67A461FBF2}" presName="hierChild5" presStyleCnt="0"/>
      <dgm:spPr/>
    </dgm:pt>
    <dgm:pt modelId="{E1719C93-1BC4-4813-960B-E8D5C2060873}" type="pres">
      <dgm:prSet presAssocID="{E6293826-1A66-4DFA-879A-651AC9DCCEA0}" presName="Name37" presStyleLbl="parChTrans1D2" presStyleIdx="1" presStyleCnt="2"/>
      <dgm:spPr/>
      <dgm:t>
        <a:bodyPr/>
        <a:lstStyle/>
        <a:p>
          <a:endParaRPr lang="en-US"/>
        </a:p>
      </dgm:t>
    </dgm:pt>
    <dgm:pt modelId="{D41612FD-D6A2-4537-A8B7-C458363AEE3E}" type="pres">
      <dgm:prSet presAssocID="{602253F7-2986-4020-9445-05D37BCC7B82}" presName="hierRoot2" presStyleCnt="0">
        <dgm:presLayoutVars>
          <dgm:hierBranch val="init"/>
        </dgm:presLayoutVars>
      </dgm:prSet>
      <dgm:spPr/>
    </dgm:pt>
    <dgm:pt modelId="{5F958673-E563-406F-BE37-CCB66D692BF2}" type="pres">
      <dgm:prSet presAssocID="{602253F7-2986-4020-9445-05D37BCC7B82}" presName="rootComposite" presStyleCnt="0"/>
      <dgm:spPr/>
    </dgm:pt>
    <dgm:pt modelId="{64E6D659-EA02-4A41-BDE9-F2300A37FCA5}" type="pres">
      <dgm:prSet presAssocID="{602253F7-2986-4020-9445-05D37BCC7B82}" presName="rootText" presStyleLbl="node2" presStyleIdx="1" presStyleCnt="2">
        <dgm:presLayoutVars>
          <dgm:chPref val="3"/>
        </dgm:presLayoutVars>
      </dgm:prSet>
      <dgm:spPr/>
      <dgm:t>
        <a:bodyPr/>
        <a:lstStyle/>
        <a:p>
          <a:endParaRPr lang="en-US"/>
        </a:p>
      </dgm:t>
    </dgm:pt>
    <dgm:pt modelId="{BD488DDB-79E9-4422-A2FC-585B62519E5B}" type="pres">
      <dgm:prSet presAssocID="{602253F7-2986-4020-9445-05D37BCC7B82}" presName="rootConnector" presStyleLbl="node2" presStyleIdx="1" presStyleCnt="2"/>
      <dgm:spPr/>
      <dgm:t>
        <a:bodyPr/>
        <a:lstStyle/>
        <a:p>
          <a:endParaRPr lang="en-US"/>
        </a:p>
      </dgm:t>
    </dgm:pt>
    <dgm:pt modelId="{8E5E0038-BC92-4E66-A04F-2492532F8161}" type="pres">
      <dgm:prSet presAssocID="{602253F7-2986-4020-9445-05D37BCC7B82}" presName="hierChild4" presStyleCnt="0"/>
      <dgm:spPr/>
    </dgm:pt>
    <dgm:pt modelId="{11E2A9C5-D8E1-4B83-BA22-5BEB78316249}" type="pres">
      <dgm:prSet presAssocID="{602253F7-2986-4020-9445-05D37BCC7B82}" presName="hierChild5" presStyleCnt="0"/>
      <dgm:spPr/>
    </dgm:pt>
    <dgm:pt modelId="{CE24F896-A0B4-4328-9741-4E94A8CCC0C8}" type="pres">
      <dgm:prSet presAssocID="{E82F0996-61A6-4C43-B9D7-5D73CBB90D3B}" presName="hierChild3" presStyleCnt="0"/>
      <dgm:spPr/>
    </dgm:pt>
  </dgm:ptLst>
  <dgm:cxnLst>
    <dgm:cxn modelId="{9318820C-C250-46F6-9981-0F6E9F0EEB17}" srcId="{E82F0996-61A6-4C43-B9D7-5D73CBB90D3B}" destId="{602253F7-2986-4020-9445-05D37BCC7B82}" srcOrd="1" destOrd="0" parTransId="{E6293826-1A66-4DFA-879A-651AC9DCCEA0}" sibTransId="{28A39EFB-B263-4724-9322-52F28EC3E517}"/>
    <dgm:cxn modelId="{46129F27-47BF-49F0-92F0-1CBCE5B254F4}" type="presOf" srcId="{E82F0996-61A6-4C43-B9D7-5D73CBB90D3B}" destId="{18BE78F1-61B6-4BAB-B185-6B40E5A4BF8B}" srcOrd="1" destOrd="0" presId="urn:microsoft.com/office/officeart/2005/8/layout/orgChart1"/>
    <dgm:cxn modelId="{BE2F099D-C8CB-4E18-AC3B-FB33A2CBB64B}" type="presOf" srcId="{E6293826-1A66-4DFA-879A-651AC9DCCEA0}" destId="{E1719C93-1BC4-4813-960B-E8D5C2060873}" srcOrd="0" destOrd="0" presId="urn:microsoft.com/office/officeart/2005/8/layout/orgChart1"/>
    <dgm:cxn modelId="{50DF6BE9-034E-4E5B-9F5B-90AD2B49EA73}" srcId="{E82F0996-61A6-4C43-B9D7-5D73CBB90D3B}" destId="{86F3D27F-3E9B-4C29-BCB6-FB67A461FBF2}" srcOrd="0" destOrd="0" parTransId="{3E23DF38-2EF0-468E-865D-463964EF674C}" sibTransId="{F7B53474-6EB0-4DC7-9548-876FEF0D9822}"/>
    <dgm:cxn modelId="{59B0D974-7667-4DDC-A43B-759D79429279}" type="presOf" srcId="{3E23DF38-2EF0-468E-865D-463964EF674C}" destId="{63491AE3-4651-49ED-9E58-8D27E4ADDD5D}" srcOrd="0" destOrd="0" presId="urn:microsoft.com/office/officeart/2005/8/layout/orgChart1"/>
    <dgm:cxn modelId="{05615A43-6FEF-473D-A9FC-5E8E10D8B222}" type="presOf" srcId="{C6675E3E-59CE-4B78-A299-1F3B5D8B5C55}" destId="{7AD610CF-9BA3-4B4C-A0A9-5D9496344609}" srcOrd="0" destOrd="0" presId="urn:microsoft.com/office/officeart/2005/8/layout/orgChart1"/>
    <dgm:cxn modelId="{ECA8CBB5-696C-4C09-BDF4-B50C95A1A477}" type="presOf" srcId="{602253F7-2986-4020-9445-05D37BCC7B82}" destId="{64E6D659-EA02-4A41-BDE9-F2300A37FCA5}" srcOrd="0" destOrd="0" presId="urn:microsoft.com/office/officeart/2005/8/layout/orgChart1"/>
    <dgm:cxn modelId="{1A6D237B-D04B-4B22-B269-59E9BA7A87B0}" type="presOf" srcId="{E82F0996-61A6-4C43-B9D7-5D73CBB90D3B}" destId="{FB250450-DFDB-4142-9A01-7C17BE7B10F7}" srcOrd="0" destOrd="0" presId="urn:microsoft.com/office/officeart/2005/8/layout/orgChart1"/>
    <dgm:cxn modelId="{B95440B3-BC18-4CA2-9D3E-867877AD0E7C}" type="presOf" srcId="{86F3D27F-3E9B-4C29-BCB6-FB67A461FBF2}" destId="{62B2D61F-FE1D-4CD5-8BE3-E8B87E6B4C01}" srcOrd="1" destOrd="0" presId="urn:microsoft.com/office/officeart/2005/8/layout/orgChart1"/>
    <dgm:cxn modelId="{EB8DDBE8-32C0-408A-9923-87676B1140A0}" type="presOf" srcId="{86F3D27F-3E9B-4C29-BCB6-FB67A461FBF2}" destId="{23F4F8F2-3647-4B38-A2F9-F805FE73581A}" srcOrd="0" destOrd="0" presId="urn:microsoft.com/office/officeart/2005/8/layout/orgChart1"/>
    <dgm:cxn modelId="{6707EAB4-140B-4475-9C3D-DED90F8101C9}" type="presOf" srcId="{602253F7-2986-4020-9445-05D37BCC7B82}" destId="{BD488DDB-79E9-4422-A2FC-585B62519E5B}" srcOrd="1" destOrd="0" presId="urn:microsoft.com/office/officeart/2005/8/layout/orgChart1"/>
    <dgm:cxn modelId="{3A195332-F7B9-45AC-8704-B8049E1227E4}" srcId="{C6675E3E-59CE-4B78-A299-1F3B5D8B5C55}" destId="{E82F0996-61A6-4C43-B9D7-5D73CBB90D3B}" srcOrd="0" destOrd="0" parTransId="{F2092A74-D994-4F4B-9E31-9AC5D9E2B42B}" sibTransId="{210922B4-0F94-4FDE-BDFC-41F5042A19D2}"/>
    <dgm:cxn modelId="{FC093CE0-69E7-47AC-9A21-BE7C23AF644E}" type="presParOf" srcId="{7AD610CF-9BA3-4B4C-A0A9-5D9496344609}" destId="{D850809F-96EF-4964-B062-D7284105374C}" srcOrd="0" destOrd="0" presId="urn:microsoft.com/office/officeart/2005/8/layout/orgChart1"/>
    <dgm:cxn modelId="{321BECE6-7285-4902-ACC8-ED8067386CC6}" type="presParOf" srcId="{D850809F-96EF-4964-B062-D7284105374C}" destId="{18DD5BCB-B495-4080-9B63-A7692E559873}" srcOrd="0" destOrd="0" presId="urn:microsoft.com/office/officeart/2005/8/layout/orgChart1"/>
    <dgm:cxn modelId="{0BACDAC3-5FBE-4359-BA11-F8C5C41A63CB}" type="presParOf" srcId="{18DD5BCB-B495-4080-9B63-A7692E559873}" destId="{FB250450-DFDB-4142-9A01-7C17BE7B10F7}" srcOrd="0" destOrd="0" presId="urn:microsoft.com/office/officeart/2005/8/layout/orgChart1"/>
    <dgm:cxn modelId="{4A6F87BE-349C-47B4-93FD-49D71D904F09}" type="presParOf" srcId="{18DD5BCB-B495-4080-9B63-A7692E559873}" destId="{18BE78F1-61B6-4BAB-B185-6B40E5A4BF8B}" srcOrd="1" destOrd="0" presId="urn:microsoft.com/office/officeart/2005/8/layout/orgChart1"/>
    <dgm:cxn modelId="{33A75B86-AC04-43B3-A9E9-EDA0EAFF1147}" type="presParOf" srcId="{D850809F-96EF-4964-B062-D7284105374C}" destId="{2C244CC2-808E-4179-926E-5B56BF745E16}" srcOrd="1" destOrd="0" presId="urn:microsoft.com/office/officeart/2005/8/layout/orgChart1"/>
    <dgm:cxn modelId="{35DD916E-6245-4AE6-9819-FB7B78986431}" type="presParOf" srcId="{2C244CC2-808E-4179-926E-5B56BF745E16}" destId="{63491AE3-4651-49ED-9E58-8D27E4ADDD5D}" srcOrd="0" destOrd="0" presId="urn:microsoft.com/office/officeart/2005/8/layout/orgChart1"/>
    <dgm:cxn modelId="{7853541D-F246-4D75-A451-FF988DE2CD27}" type="presParOf" srcId="{2C244CC2-808E-4179-926E-5B56BF745E16}" destId="{2AF3BD6C-C73D-4ADD-82DA-2CC76078A675}" srcOrd="1" destOrd="0" presId="urn:microsoft.com/office/officeart/2005/8/layout/orgChart1"/>
    <dgm:cxn modelId="{82BDE4E5-0055-4B15-864D-DC38A0625CBA}" type="presParOf" srcId="{2AF3BD6C-C73D-4ADD-82DA-2CC76078A675}" destId="{B81C386F-0193-47F4-A477-43DABBBBD61C}" srcOrd="0" destOrd="0" presId="urn:microsoft.com/office/officeart/2005/8/layout/orgChart1"/>
    <dgm:cxn modelId="{DD90B2CC-A2AC-446E-9783-F301C47C0594}" type="presParOf" srcId="{B81C386F-0193-47F4-A477-43DABBBBD61C}" destId="{23F4F8F2-3647-4B38-A2F9-F805FE73581A}" srcOrd="0" destOrd="0" presId="urn:microsoft.com/office/officeart/2005/8/layout/orgChart1"/>
    <dgm:cxn modelId="{7715B742-7CDC-4587-905D-129DED9E56C3}" type="presParOf" srcId="{B81C386F-0193-47F4-A477-43DABBBBD61C}" destId="{62B2D61F-FE1D-4CD5-8BE3-E8B87E6B4C01}" srcOrd="1" destOrd="0" presId="urn:microsoft.com/office/officeart/2005/8/layout/orgChart1"/>
    <dgm:cxn modelId="{7FB45F0C-A5C8-4698-B07E-6AFCEFB731CD}" type="presParOf" srcId="{2AF3BD6C-C73D-4ADD-82DA-2CC76078A675}" destId="{653897BC-0A06-4185-8032-15C9B5519CD3}" srcOrd="1" destOrd="0" presId="urn:microsoft.com/office/officeart/2005/8/layout/orgChart1"/>
    <dgm:cxn modelId="{9F580B9F-C909-4C8C-B28D-6DEEB7034BD0}" type="presParOf" srcId="{2AF3BD6C-C73D-4ADD-82DA-2CC76078A675}" destId="{D16103A0-C0E6-4B0C-AABF-FB2D54EB4294}" srcOrd="2" destOrd="0" presId="urn:microsoft.com/office/officeart/2005/8/layout/orgChart1"/>
    <dgm:cxn modelId="{A02B8F95-F367-4D10-82C6-4BCB9D4CAEF0}" type="presParOf" srcId="{2C244CC2-808E-4179-926E-5B56BF745E16}" destId="{E1719C93-1BC4-4813-960B-E8D5C2060873}" srcOrd="2" destOrd="0" presId="urn:microsoft.com/office/officeart/2005/8/layout/orgChart1"/>
    <dgm:cxn modelId="{B3A66A56-959D-4894-971C-D9CA193FF499}" type="presParOf" srcId="{2C244CC2-808E-4179-926E-5B56BF745E16}" destId="{D41612FD-D6A2-4537-A8B7-C458363AEE3E}" srcOrd="3" destOrd="0" presId="urn:microsoft.com/office/officeart/2005/8/layout/orgChart1"/>
    <dgm:cxn modelId="{398195F3-76AD-48AF-8455-5D24467AF8A0}" type="presParOf" srcId="{D41612FD-D6A2-4537-A8B7-C458363AEE3E}" destId="{5F958673-E563-406F-BE37-CCB66D692BF2}" srcOrd="0" destOrd="0" presId="urn:microsoft.com/office/officeart/2005/8/layout/orgChart1"/>
    <dgm:cxn modelId="{836040DB-8484-488D-8B8D-9138F90C734A}" type="presParOf" srcId="{5F958673-E563-406F-BE37-CCB66D692BF2}" destId="{64E6D659-EA02-4A41-BDE9-F2300A37FCA5}" srcOrd="0" destOrd="0" presId="urn:microsoft.com/office/officeart/2005/8/layout/orgChart1"/>
    <dgm:cxn modelId="{A1FFFFA7-4C56-40B7-83F0-CEC7AE6676DB}" type="presParOf" srcId="{5F958673-E563-406F-BE37-CCB66D692BF2}" destId="{BD488DDB-79E9-4422-A2FC-585B62519E5B}" srcOrd="1" destOrd="0" presId="urn:microsoft.com/office/officeart/2005/8/layout/orgChart1"/>
    <dgm:cxn modelId="{90C48877-8320-4434-8E28-42457755DB5C}" type="presParOf" srcId="{D41612FD-D6A2-4537-A8B7-C458363AEE3E}" destId="{8E5E0038-BC92-4E66-A04F-2492532F8161}" srcOrd="1" destOrd="0" presId="urn:microsoft.com/office/officeart/2005/8/layout/orgChart1"/>
    <dgm:cxn modelId="{EA661BE4-FA9A-4B2A-8606-0B5A62F9569C}" type="presParOf" srcId="{D41612FD-D6A2-4537-A8B7-C458363AEE3E}" destId="{11E2A9C5-D8E1-4B83-BA22-5BEB78316249}" srcOrd="2" destOrd="0" presId="urn:microsoft.com/office/officeart/2005/8/layout/orgChart1"/>
    <dgm:cxn modelId="{72913F39-700F-478E-BD34-E558781E3420}" type="presParOf" srcId="{D850809F-96EF-4964-B062-D7284105374C}" destId="{CE24F896-A0B4-4328-9741-4E94A8CCC0C8}"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841AF9BA-ADD4-4E9A-9A47-ECFD9AAA6B2C}" type="doc">
      <dgm:prSet loTypeId="urn:microsoft.com/office/officeart/2008/layout/RadialCluster" loCatId="cycle" qsTypeId="urn:microsoft.com/office/officeart/2005/8/quickstyle/simple1" qsCatId="simple" csTypeId="urn:microsoft.com/office/officeart/2005/8/colors/accent3_2" csCatId="accent3" phldr="1"/>
      <dgm:spPr/>
      <dgm:t>
        <a:bodyPr/>
        <a:lstStyle/>
        <a:p>
          <a:endParaRPr lang="en-US"/>
        </a:p>
      </dgm:t>
    </dgm:pt>
    <dgm:pt modelId="{739B3A78-39E2-48A7-98DC-D05F11FA18B1}">
      <dgm:prSet phldrT="[Text]"/>
      <dgm:spPr/>
      <dgm:t>
        <a:bodyPr/>
        <a:lstStyle/>
        <a:p>
          <a:r>
            <a:rPr lang="en-US" b="0" cap="none" spc="0" dirty="0" smtClean="0">
              <a:ln w="0"/>
              <a:solidFill>
                <a:schemeClr val="tx1"/>
              </a:solidFill>
              <a:effectLst>
                <a:outerShdw blurRad="38100" dist="19050" dir="2700000" algn="tl" rotWithShape="0">
                  <a:schemeClr val="dk1">
                    <a:alpha val="40000"/>
                  </a:schemeClr>
                </a:outerShdw>
              </a:effectLst>
            </a:rPr>
            <a:t>Statistics Canada</a:t>
          </a:r>
          <a:endParaRPr lang="en-US" b="0" cap="none" spc="0" dirty="0">
            <a:ln w="0"/>
            <a:solidFill>
              <a:schemeClr val="tx1"/>
            </a:solidFill>
            <a:effectLst>
              <a:outerShdw blurRad="38100" dist="19050" dir="2700000" algn="tl" rotWithShape="0">
                <a:schemeClr val="dk1">
                  <a:alpha val="40000"/>
                </a:schemeClr>
              </a:outerShdw>
            </a:effectLst>
          </a:endParaRPr>
        </a:p>
      </dgm:t>
    </dgm:pt>
    <dgm:pt modelId="{F5DC84AD-5590-4372-A41C-EE1EE74AC221}" type="parTrans" cxnId="{BF12B166-2BD6-48DA-BADB-D84DB66E0133}">
      <dgm:prSet/>
      <dgm:spPr/>
      <dgm:t>
        <a:bodyPr/>
        <a:lstStyle/>
        <a:p>
          <a:endParaRPr lang="en-US"/>
        </a:p>
      </dgm:t>
    </dgm:pt>
    <dgm:pt modelId="{2F007988-0E4B-400C-809A-3A2A489717D2}" type="sibTrans" cxnId="{BF12B166-2BD6-48DA-BADB-D84DB66E0133}">
      <dgm:prSet/>
      <dgm:spPr/>
      <dgm:t>
        <a:bodyPr/>
        <a:lstStyle/>
        <a:p>
          <a:endParaRPr lang="en-US"/>
        </a:p>
      </dgm:t>
    </dgm:pt>
    <dgm:pt modelId="{8B2EF9E5-BB93-426C-81B0-FCBA8722E8FE}">
      <dgm:prSet phldrT="[Text]"/>
      <dgm:spPr/>
      <dgm:t>
        <a:bodyPr/>
        <a:lstStyle/>
        <a:p>
          <a:r>
            <a:rPr lang="en-US" b="0" cap="none" spc="0" dirty="0" smtClean="0">
              <a:ln w="0"/>
              <a:solidFill>
                <a:schemeClr val="tx1"/>
              </a:solidFill>
              <a:effectLst>
                <a:outerShdw blurRad="38100" dist="19050" dir="2700000" algn="tl" rotWithShape="0">
                  <a:schemeClr val="dk1">
                    <a:alpha val="40000"/>
                  </a:schemeClr>
                </a:outerShdw>
              </a:effectLst>
            </a:rPr>
            <a:t>Collects First Nations data against the wishes of rights holders</a:t>
          </a:r>
          <a:endParaRPr lang="en-US" b="0" cap="none" spc="0" dirty="0">
            <a:ln w="0"/>
            <a:solidFill>
              <a:schemeClr val="tx1"/>
            </a:solidFill>
            <a:effectLst>
              <a:outerShdw blurRad="38100" dist="19050" dir="2700000" algn="tl" rotWithShape="0">
                <a:schemeClr val="dk1">
                  <a:alpha val="40000"/>
                </a:schemeClr>
              </a:outerShdw>
            </a:effectLst>
          </a:endParaRPr>
        </a:p>
      </dgm:t>
    </dgm:pt>
    <dgm:pt modelId="{42C005E5-CEFA-4914-9182-ECFF3CDACFC0}" type="parTrans" cxnId="{640393AB-019C-4D0F-9593-74B3053D500F}">
      <dgm:prSet/>
      <dgm:spPr/>
      <dgm:t>
        <a:bodyPr/>
        <a:lstStyle/>
        <a:p>
          <a:endParaRPr lang="en-US"/>
        </a:p>
      </dgm:t>
    </dgm:pt>
    <dgm:pt modelId="{49E4EE67-CC9F-4048-B653-5BD629759FBB}" type="sibTrans" cxnId="{640393AB-019C-4D0F-9593-74B3053D500F}">
      <dgm:prSet/>
      <dgm:spPr/>
      <dgm:t>
        <a:bodyPr/>
        <a:lstStyle/>
        <a:p>
          <a:endParaRPr lang="en-US"/>
        </a:p>
      </dgm:t>
    </dgm:pt>
    <dgm:pt modelId="{4896855B-7A08-40F1-9D3E-FA175BBD1AD5}">
      <dgm:prSet phldrT="[Text]"/>
      <dgm:spPr/>
      <dgm:t>
        <a:bodyPr/>
        <a:lstStyle/>
        <a:p>
          <a:r>
            <a:rPr lang="en-US" b="0" cap="none" spc="0" dirty="0" smtClean="0">
              <a:ln w="0"/>
              <a:solidFill>
                <a:schemeClr val="tx1"/>
              </a:solidFill>
              <a:effectLst>
                <a:outerShdw blurRad="38100" dist="19050" dir="2700000" algn="tl" rotWithShape="0">
                  <a:schemeClr val="dk1">
                    <a:alpha val="40000"/>
                  </a:schemeClr>
                </a:outerShdw>
              </a:effectLst>
            </a:rPr>
            <a:t>Performs data linkages between census and health data </a:t>
          </a:r>
          <a:endParaRPr lang="en-US" b="0" cap="none" spc="0" dirty="0">
            <a:ln w="0"/>
            <a:solidFill>
              <a:schemeClr val="tx1"/>
            </a:solidFill>
            <a:effectLst>
              <a:outerShdw blurRad="38100" dist="19050" dir="2700000" algn="tl" rotWithShape="0">
                <a:schemeClr val="dk1">
                  <a:alpha val="40000"/>
                </a:schemeClr>
              </a:outerShdw>
            </a:effectLst>
          </a:endParaRPr>
        </a:p>
      </dgm:t>
    </dgm:pt>
    <dgm:pt modelId="{004E19EB-73D2-425D-8E8C-D350D0CBD276}" type="parTrans" cxnId="{04C871C9-2761-4246-98C9-FE15D561E443}">
      <dgm:prSet/>
      <dgm:spPr/>
      <dgm:t>
        <a:bodyPr/>
        <a:lstStyle/>
        <a:p>
          <a:endParaRPr lang="en-US"/>
        </a:p>
      </dgm:t>
    </dgm:pt>
    <dgm:pt modelId="{E84F862D-2524-429B-8749-1DCFC19C2235}" type="sibTrans" cxnId="{04C871C9-2761-4246-98C9-FE15D561E443}">
      <dgm:prSet/>
      <dgm:spPr/>
      <dgm:t>
        <a:bodyPr/>
        <a:lstStyle/>
        <a:p>
          <a:endParaRPr lang="en-US"/>
        </a:p>
      </dgm:t>
    </dgm:pt>
    <dgm:pt modelId="{17129213-E083-4EBE-9CB9-A54A56423382}">
      <dgm:prSet phldrT="[Text]"/>
      <dgm:spPr/>
      <dgm:t>
        <a:bodyPr/>
        <a:lstStyle/>
        <a:p>
          <a:r>
            <a:rPr lang="en-US" b="0" cap="none" spc="0" dirty="0" smtClean="0">
              <a:ln w="0"/>
              <a:solidFill>
                <a:schemeClr val="tx1"/>
              </a:solidFill>
              <a:effectLst>
                <a:outerShdw blurRad="38100" dist="19050" dir="2700000" algn="tl" rotWithShape="0">
                  <a:schemeClr val="dk1">
                    <a:alpha val="40000"/>
                  </a:schemeClr>
                </a:outerShdw>
              </a:effectLst>
            </a:rPr>
            <a:t>Legislative mandate to collect and share information</a:t>
          </a:r>
          <a:endParaRPr lang="en-US" b="0" cap="none" spc="0" dirty="0">
            <a:ln w="0"/>
            <a:solidFill>
              <a:schemeClr val="tx1"/>
            </a:solidFill>
            <a:effectLst>
              <a:outerShdw blurRad="38100" dist="19050" dir="2700000" algn="tl" rotWithShape="0">
                <a:schemeClr val="dk1">
                  <a:alpha val="40000"/>
                </a:schemeClr>
              </a:outerShdw>
            </a:effectLst>
          </a:endParaRPr>
        </a:p>
      </dgm:t>
    </dgm:pt>
    <dgm:pt modelId="{1EC1DE35-2413-41E2-B52B-3C5FC7EFEAF5}" type="parTrans" cxnId="{447E52AA-80BA-4A08-965B-5EA9CC161B30}">
      <dgm:prSet/>
      <dgm:spPr/>
      <dgm:t>
        <a:bodyPr/>
        <a:lstStyle/>
        <a:p>
          <a:endParaRPr lang="en-US"/>
        </a:p>
      </dgm:t>
    </dgm:pt>
    <dgm:pt modelId="{74F117AC-62CF-4191-8F15-6CBB08144361}" type="sibTrans" cxnId="{447E52AA-80BA-4A08-965B-5EA9CC161B30}">
      <dgm:prSet/>
      <dgm:spPr/>
      <dgm:t>
        <a:bodyPr/>
        <a:lstStyle/>
        <a:p>
          <a:endParaRPr lang="en-US"/>
        </a:p>
      </dgm:t>
    </dgm:pt>
    <dgm:pt modelId="{1C7075EE-C486-48AE-93D2-ACCF29A0C727}" type="pres">
      <dgm:prSet presAssocID="{841AF9BA-ADD4-4E9A-9A47-ECFD9AAA6B2C}" presName="Name0" presStyleCnt="0">
        <dgm:presLayoutVars>
          <dgm:chMax val="1"/>
          <dgm:chPref val="1"/>
          <dgm:dir/>
          <dgm:animOne val="branch"/>
          <dgm:animLvl val="lvl"/>
        </dgm:presLayoutVars>
      </dgm:prSet>
      <dgm:spPr/>
      <dgm:t>
        <a:bodyPr/>
        <a:lstStyle/>
        <a:p>
          <a:endParaRPr lang="en-US"/>
        </a:p>
      </dgm:t>
    </dgm:pt>
    <dgm:pt modelId="{271ADDE3-3A8E-448A-815A-61987AF13050}" type="pres">
      <dgm:prSet presAssocID="{739B3A78-39E2-48A7-98DC-D05F11FA18B1}" presName="singleCycle" presStyleCnt="0"/>
      <dgm:spPr/>
    </dgm:pt>
    <dgm:pt modelId="{3FF2333D-54BE-4EC6-AC19-F1B0CA6C29A9}" type="pres">
      <dgm:prSet presAssocID="{739B3A78-39E2-48A7-98DC-D05F11FA18B1}" presName="singleCenter" presStyleLbl="node1" presStyleIdx="0" presStyleCnt="4">
        <dgm:presLayoutVars>
          <dgm:chMax val="7"/>
          <dgm:chPref val="7"/>
        </dgm:presLayoutVars>
      </dgm:prSet>
      <dgm:spPr/>
      <dgm:t>
        <a:bodyPr/>
        <a:lstStyle/>
        <a:p>
          <a:endParaRPr lang="en-US"/>
        </a:p>
      </dgm:t>
    </dgm:pt>
    <dgm:pt modelId="{DAC8C8BA-14A5-45DD-B1C2-13F5B3E00375}" type="pres">
      <dgm:prSet presAssocID="{42C005E5-CEFA-4914-9182-ECFF3CDACFC0}" presName="Name56" presStyleLbl="parChTrans1D2" presStyleIdx="0" presStyleCnt="3"/>
      <dgm:spPr/>
      <dgm:t>
        <a:bodyPr/>
        <a:lstStyle/>
        <a:p>
          <a:endParaRPr lang="en-US"/>
        </a:p>
      </dgm:t>
    </dgm:pt>
    <dgm:pt modelId="{764C9B7E-B49F-4A11-AD8F-C37DFF991616}" type="pres">
      <dgm:prSet presAssocID="{8B2EF9E5-BB93-426C-81B0-FCBA8722E8FE}" presName="text0" presStyleLbl="node1" presStyleIdx="1" presStyleCnt="4" custScaleX="218669" custScaleY="121431">
        <dgm:presLayoutVars>
          <dgm:bulletEnabled val="1"/>
        </dgm:presLayoutVars>
      </dgm:prSet>
      <dgm:spPr/>
      <dgm:t>
        <a:bodyPr/>
        <a:lstStyle/>
        <a:p>
          <a:endParaRPr lang="en-US"/>
        </a:p>
      </dgm:t>
    </dgm:pt>
    <dgm:pt modelId="{3966EFA4-69B6-4E7E-A494-F53D3A94855A}" type="pres">
      <dgm:prSet presAssocID="{004E19EB-73D2-425D-8E8C-D350D0CBD276}" presName="Name56" presStyleLbl="parChTrans1D2" presStyleIdx="1" presStyleCnt="3"/>
      <dgm:spPr/>
      <dgm:t>
        <a:bodyPr/>
        <a:lstStyle/>
        <a:p>
          <a:endParaRPr lang="en-US"/>
        </a:p>
      </dgm:t>
    </dgm:pt>
    <dgm:pt modelId="{4296382E-BDCD-4AF6-8501-179AB71A4F9A}" type="pres">
      <dgm:prSet presAssocID="{4896855B-7A08-40F1-9D3E-FA175BBD1AD5}" presName="text0" presStyleLbl="node1" presStyleIdx="2" presStyleCnt="4" custScaleX="156203" custScaleY="182747">
        <dgm:presLayoutVars>
          <dgm:bulletEnabled val="1"/>
        </dgm:presLayoutVars>
      </dgm:prSet>
      <dgm:spPr/>
      <dgm:t>
        <a:bodyPr/>
        <a:lstStyle/>
        <a:p>
          <a:endParaRPr lang="en-US"/>
        </a:p>
      </dgm:t>
    </dgm:pt>
    <dgm:pt modelId="{0F1403CE-C0A2-4B11-9667-1D2889D5C529}" type="pres">
      <dgm:prSet presAssocID="{1EC1DE35-2413-41E2-B52B-3C5FC7EFEAF5}" presName="Name56" presStyleLbl="parChTrans1D2" presStyleIdx="2" presStyleCnt="3"/>
      <dgm:spPr/>
      <dgm:t>
        <a:bodyPr/>
        <a:lstStyle/>
        <a:p>
          <a:endParaRPr lang="en-US"/>
        </a:p>
      </dgm:t>
    </dgm:pt>
    <dgm:pt modelId="{8B913903-9931-4420-B0DD-FDCDD0BFBED3}" type="pres">
      <dgm:prSet presAssocID="{17129213-E083-4EBE-9CB9-A54A56423382}" presName="text0" presStyleLbl="node1" presStyleIdx="3" presStyleCnt="4" custScaleX="160776" custScaleY="179602">
        <dgm:presLayoutVars>
          <dgm:bulletEnabled val="1"/>
        </dgm:presLayoutVars>
      </dgm:prSet>
      <dgm:spPr/>
      <dgm:t>
        <a:bodyPr/>
        <a:lstStyle/>
        <a:p>
          <a:endParaRPr lang="en-US"/>
        </a:p>
      </dgm:t>
    </dgm:pt>
  </dgm:ptLst>
  <dgm:cxnLst>
    <dgm:cxn modelId="{E86D0B4A-567C-4A31-AB43-E1CE444B45F8}" type="presOf" srcId="{841AF9BA-ADD4-4E9A-9A47-ECFD9AAA6B2C}" destId="{1C7075EE-C486-48AE-93D2-ACCF29A0C727}" srcOrd="0" destOrd="0" presId="urn:microsoft.com/office/officeart/2008/layout/RadialCluster"/>
    <dgm:cxn modelId="{447E52AA-80BA-4A08-965B-5EA9CC161B30}" srcId="{739B3A78-39E2-48A7-98DC-D05F11FA18B1}" destId="{17129213-E083-4EBE-9CB9-A54A56423382}" srcOrd="2" destOrd="0" parTransId="{1EC1DE35-2413-41E2-B52B-3C5FC7EFEAF5}" sibTransId="{74F117AC-62CF-4191-8F15-6CBB08144361}"/>
    <dgm:cxn modelId="{B6ACC93F-D365-41EB-B157-38B4A52083E3}" type="presOf" srcId="{17129213-E083-4EBE-9CB9-A54A56423382}" destId="{8B913903-9931-4420-B0DD-FDCDD0BFBED3}" srcOrd="0" destOrd="0" presId="urn:microsoft.com/office/officeart/2008/layout/RadialCluster"/>
    <dgm:cxn modelId="{BF12B166-2BD6-48DA-BADB-D84DB66E0133}" srcId="{841AF9BA-ADD4-4E9A-9A47-ECFD9AAA6B2C}" destId="{739B3A78-39E2-48A7-98DC-D05F11FA18B1}" srcOrd="0" destOrd="0" parTransId="{F5DC84AD-5590-4372-A41C-EE1EE74AC221}" sibTransId="{2F007988-0E4B-400C-809A-3A2A489717D2}"/>
    <dgm:cxn modelId="{04C871C9-2761-4246-98C9-FE15D561E443}" srcId="{739B3A78-39E2-48A7-98DC-D05F11FA18B1}" destId="{4896855B-7A08-40F1-9D3E-FA175BBD1AD5}" srcOrd="1" destOrd="0" parTransId="{004E19EB-73D2-425D-8E8C-D350D0CBD276}" sibTransId="{E84F862D-2524-429B-8749-1DCFC19C2235}"/>
    <dgm:cxn modelId="{FC137757-7F5B-4708-8DF2-A8EC3E13C26A}" type="presOf" srcId="{004E19EB-73D2-425D-8E8C-D350D0CBD276}" destId="{3966EFA4-69B6-4E7E-A494-F53D3A94855A}" srcOrd="0" destOrd="0" presId="urn:microsoft.com/office/officeart/2008/layout/RadialCluster"/>
    <dgm:cxn modelId="{54CB23A9-4C1B-4D08-A58D-8A9D59531A84}" type="presOf" srcId="{739B3A78-39E2-48A7-98DC-D05F11FA18B1}" destId="{3FF2333D-54BE-4EC6-AC19-F1B0CA6C29A9}" srcOrd="0" destOrd="0" presId="urn:microsoft.com/office/officeart/2008/layout/RadialCluster"/>
    <dgm:cxn modelId="{2A971C20-9B19-43F8-835A-316978DDD943}" type="presOf" srcId="{42C005E5-CEFA-4914-9182-ECFF3CDACFC0}" destId="{DAC8C8BA-14A5-45DD-B1C2-13F5B3E00375}" srcOrd="0" destOrd="0" presId="urn:microsoft.com/office/officeart/2008/layout/RadialCluster"/>
    <dgm:cxn modelId="{62D999FD-F97B-4B1C-B988-99738A8AA37A}" type="presOf" srcId="{8B2EF9E5-BB93-426C-81B0-FCBA8722E8FE}" destId="{764C9B7E-B49F-4A11-AD8F-C37DFF991616}" srcOrd="0" destOrd="0" presId="urn:microsoft.com/office/officeart/2008/layout/RadialCluster"/>
    <dgm:cxn modelId="{4439B037-18ED-49E0-82C6-B34A0CC9BE21}" type="presOf" srcId="{1EC1DE35-2413-41E2-B52B-3C5FC7EFEAF5}" destId="{0F1403CE-C0A2-4B11-9667-1D2889D5C529}" srcOrd="0" destOrd="0" presId="urn:microsoft.com/office/officeart/2008/layout/RadialCluster"/>
    <dgm:cxn modelId="{640393AB-019C-4D0F-9593-74B3053D500F}" srcId="{739B3A78-39E2-48A7-98DC-D05F11FA18B1}" destId="{8B2EF9E5-BB93-426C-81B0-FCBA8722E8FE}" srcOrd="0" destOrd="0" parTransId="{42C005E5-CEFA-4914-9182-ECFF3CDACFC0}" sibTransId="{49E4EE67-CC9F-4048-B653-5BD629759FBB}"/>
    <dgm:cxn modelId="{5E9C4DEC-2A6B-46B8-9B38-117F7D333A46}" type="presOf" srcId="{4896855B-7A08-40F1-9D3E-FA175BBD1AD5}" destId="{4296382E-BDCD-4AF6-8501-179AB71A4F9A}" srcOrd="0" destOrd="0" presId="urn:microsoft.com/office/officeart/2008/layout/RadialCluster"/>
    <dgm:cxn modelId="{2217685A-527D-4A6E-9D33-772B79BAE468}" type="presParOf" srcId="{1C7075EE-C486-48AE-93D2-ACCF29A0C727}" destId="{271ADDE3-3A8E-448A-815A-61987AF13050}" srcOrd="0" destOrd="0" presId="urn:microsoft.com/office/officeart/2008/layout/RadialCluster"/>
    <dgm:cxn modelId="{4E0035A6-B8B5-4887-98EC-762196F062AD}" type="presParOf" srcId="{271ADDE3-3A8E-448A-815A-61987AF13050}" destId="{3FF2333D-54BE-4EC6-AC19-F1B0CA6C29A9}" srcOrd="0" destOrd="0" presId="urn:microsoft.com/office/officeart/2008/layout/RadialCluster"/>
    <dgm:cxn modelId="{39444F27-355B-49D6-AB82-BEA8FBFD8A2A}" type="presParOf" srcId="{271ADDE3-3A8E-448A-815A-61987AF13050}" destId="{DAC8C8BA-14A5-45DD-B1C2-13F5B3E00375}" srcOrd="1" destOrd="0" presId="urn:microsoft.com/office/officeart/2008/layout/RadialCluster"/>
    <dgm:cxn modelId="{B96E1D21-9BF9-486F-8637-C662F7A9986B}" type="presParOf" srcId="{271ADDE3-3A8E-448A-815A-61987AF13050}" destId="{764C9B7E-B49F-4A11-AD8F-C37DFF991616}" srcOrd="2" destOrd="0" presId="urn:microsoft.com/office/officeart/2008/layout/RadialCluster"/>
    <dgm:cxn modelId="{B50A56C5-1B1B-41D1-A238-3AD5D1815B35}" type="presParOf" srcId="{271ADDE3-3A8E-448A-815A-61987AF13050}" destId="{3966EFA4-69B6-4E7E-A494-F53D3A94855A}" srcOrd="3" destOrd="0" presId="urn:microsoft.com/office/officeart/2008/layout/RadialCluster"/>
    <dgm:cxn modelId="{00C36740-8BD3-439D-BB2D-90E4AE9CE614}" type="presParOf" srcId="{271ADDE3-3A8E-448A-815A-61987AF13050}" destId="{4296382E-BDCD-4AF6-8501-179AB71A4F9A}" srcOrd="4" destOrd="0" presId="urn:microsoft.com/office/officeart/2008/layout/RadialCluster"/>
    <dgm:cxn modelId="{A70ACBF8-F0AD-4F24-9F06-373D4B01790E}" type="presParOf" srcId="{271ADDE3-3A8E-448A-815A-61987AF13050}" destId="{0F1403CE-C0A2-4B11-9667-1D2889D5C529}" srcOrd="5" destOrd="0" presId="urn:microsoft.com/office/officeart/2008/layout/RadialCluster"/>
    <dgm:cxn modelId="{BD833A86-F498-42DA-A952-EC8DC62FAAF8}" type="presParOf" srcId="{271ADDE3-3A8E-448A-815A-61987AF13050}" destId="{8B913903-9931-4420-B0DD-FDCDD0BFBED3}" srcOrd="6" destOrd="0" presId="urn:microsoft.com/office/officeart/2008/layout/RadialCluster"/>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2D203315-AAB7-4B22-9524-214A496752DD}" type="doc">
      <dgm:prSet loTypeId="urn:microsoft.com/office/officeart/2005/8/layout/cycle6" loCatId="relationship" qsTypeId="urn:microsoft.com/office/officeart/2005/8/quickstyle/simple1" qsCatId="simple" csTypeId="urn:microsoft.com/office/officeart/2005/8/colors/colorful2" csCatId="colorful" phldr="1"/>
      <dgm:spPr/>
      <dgm:t>
        <a:bodyPr/>
        <a:lstStyle/>
        <a:p>
          <a:endParaRPr lang="en-US"/>
        </a:p>
      </dgm:t>
    </dgm:pt>
    <dgm:pt modelId="{73A59F6E-67F2-42DC-88D4-2DB6A7E94910}">
      <dgm:prSet phldrT="[Text]"/>
      <dgm:spPr/>
      <dgm:t>
        <a:bodyPr/>
        <a:lstStyle/>
        <a:p>
          <a:r>
            <a:rPr lang="en-US" b="0" cap="none" spc="0" dirty="0" smtClean="0">
              <a:ln w="0"/>
              <a:solidFill>
                <a:schemeClr val="tx1"/>
              </a:solidFill>
              <a:effectLst>
                <a:outerShdw blurRad="38100" dist="19050" dir="2700000" algn="tl" rotWithShape="0">
                  <a:schemeClr val="dk1">
                    <a:alpha val="40000"/>
                  </a:schemeClr>
                </a:outerShdw>
              </a:effectLst>
            </a:rPr>
            <a:t>Low quality/non-distinction based data</a:t>
          </a:r>
          <a:endParaRPr lang="en-US" b="0" cap="none" spc="0" dirty="0">
            <a:ln w="0"/>
            <a:solidFill>
              <a:schemeClr val="tx1"/>
            </a:solidFill>
            <a:effectLst>
              <a:outerShdw blurRad="38100" dist="19050" dir="2700000" algn="tl" rotWithShape="0">
                <a:schemeClr val="dk1">
                  <a:alpha val="40000"/>
                </a:schemeClr>
              </a:outerShdw>
            </a:effectLst>
          </a:endParaRPr>
        </a:p>
      </dgm:t>
    </dgm:pt>
    <dgm:pt modelId="{54A16E43-B9FE-4C8B-B33C-EA8E84A4C9E5}" type="parTrans" cxnId="{9A2ABA7F-E299-4A9C-B75B-8EC600011A80}">
      <dgm:prSet/>
      <dgm:spPr/>
      <dgm:t>
        <a:bodyPr/>
        <a:lstStyle/>
        <a:p>
          <a:endParaRPr lang="en-US"/>
        </a:p>
      </dgm:t>
    </dgm:pt>
    <dgm:pt modelId="{99637D49-BE37-4905-A1AA-18E2984655E4}" type="sibTrans" cxnId="{9A2ABA7F-E299-4A9C-B75B-8EC600011A80}">
      <dgm:prSet/>
      <dgm:spPr/>
      <dgm:t>
        <a:bodyPr/>
        <a:lstStyle/>
        <a:p>
          <a:endParaRPr lang="en-US"/>
        </a:p>
      </dgm:t>
    </dgm:pt>
    <dgm:pt modelId="{A92E25E0-031C-4F12-B070-2A8FA92EA301}">
      <dgm:prSet phldrT="[Text]"/>
      <dgm:spPr/>
      <dgm:t>
        <a:bodyPr/>
        <a:lstStyle/>
        <a:p>
          <a:r>
            <a:rPr lang="en-US" b="0" cap="none" spc="0" smtClean="0">
              <a:ln w="0"/>
              <a:solidFill>
                <a:schemeClr val="tx1"/>
              </a:solidFill>
              <a:effectLst>
                <a:outerShdw blurRad="38100" dist="19050" dir="2700000" algn="tl" rotWithShape="0">
                  <a:schemeClr val="dk1">
                    <a:alpha val="40000"/>
                  </a:schemeClr>
                </a:outerShdw>
              </a:effectLst>
            </a:rPr>
            <a:t>Knowing what data is collected</a:t>
          </a:r>
          <a:endParaRPr lang="en-US" b="0" cap="none" spc="0" dirty="0">
            <a:ln w="0"/>
            <a:solidFill>
              <a:schemeClr val="tx1"/>
            </a:solidFill>
            <a:effectLst>
              <a:outerShdw blurRad="38100" dist="19050" dir="2700000" algn="tl" rotWithShape="0">
                <a:schemeClr val="dk1">
                  <a:alpha val="40000"/>
                </a:schemeClr>
              </a:outerShdw>
            </a:effectLst>
          </a:endParaRPr>
        </a:p>
      </dgm:t>
    </dgm:pt>
    <dgm:pt modelId="{C59B43E1-4D3C-4097-B3CD-292225467FE2}" type="parTrans" cxnId="{7A92687C-5D20-40CB-860B-FDA23DE442ED}">
      <dgm:prSet/>
      <dgm:spPr/>
      <dgm:t>
        <a:bodyPr/>
        <a:lstStyle/>
        <a:p>
          <a:endParaRPr lang="en-US"/>
        </a:p>
      </dgm:t>
    </dgm:pt>
    <dgm:pt modelId="{18C850CA-076D-4CD8-9182-58FBE2BFC22A}" type="sibTrans" cxnId="{7A92687C-5D20-40CB-860B-FDA23DE442ED}">
      <dgm:prSet/>
      <dgm:spPr/>
      <dgm:t>
        <a:bodyPr/>
        <a:lstStyle/>
        <a:p>
          <a:endParaRPr lang="en-US"/>
        </a:p>
      </dgm:t>
    </dgm:pt>
    <dgm:pt modelId="{E5F21012-5FB2-4902-A4D2-15C1114F84BA}">
      <dgm:prSet phldrT="[Text]"/>
      <dgm:spPr/>
      <dgm:t>
        <a:bodyPr/>
        <a:lstStyle/>
        <a:p>
          <a:r>
            <a:rPr lang="en-US" b="0" cap="none" spc="0" dirty="0" smtClean="0">
              <a:ln w="0"/>
              <a:solidFill>
                <a:schemeClr val="tx1"/>
              </a:solidFill>
              <a:effectLst>
                <a:outerShdw blurRad="38100" dist="19050" dir="2700000" algn="tl" rotWithShape="0">
                  <a:schemeClr val="dk1">
                    <a:alpha val="40000"/>
                  </a:schemeClr>
                </a:outerShdw>
              </a:effectLst>
            </a:rPr>
            <a:t>Data collected without rights holders permission</a:t>
          </a:r>
          <a:endParaRPr lang="en-US" b="0" cap="none" spc="0" dirty="0">
            <a:ln w="0"/>
            <a:solidFill>
              <a:schemeClr val="tx1"/>
            </a:solidFill>
            <a:effectLst>
              <a:outerShdw blurRad="38100" dist="19050" dir="2700000" algn="tl" rotWithShape="0">
                <a:schemeClr val="dk1">
                  <a:alpha val="40000"/>
                </a:schemeClr>
              </a:outerShdw>
            </a:effectLst>
          </a:endParaRPr>
        </a:p>
      </dgm:t>
    </dgm:pt>
    <dgm:pt modelId="{01C1A937-2A81-4971-95CF-5AA7843C880F}" type="parTrans" cxnId="{63B413FE-2A25-4365-8153-F9CCFFD1F993}">
      <dgm:prSet/>
      <dgm:spPr/>
      <dgm:t>
        <a:bodyPr/>
        <a:lstStyle/>
        <a:p>
          <a:endParaRPr lang="en-US"/>
        </a:p>
      </dgm:t>
    </dgm:pt>
    <dgm:pt modelId="{0CCD9B46-94CA-4067-9F6F-FE3D04F80817}" type="sibTrans" cxnId="{63B413FE-2A25-4365-8153-F9CCFFD1F993}">
      <dgm:prSet/>
      <dgm:spPr/>
      <dgm:t>
        <a:bodyPr/>
        <a:lstStyle/>
        <a:p>
          <a:endParaRPr lang="en-US"/>
        </a:p>
      </dgm:t>
    </dgm:pt>
    <dgm:pt modelId="{2FF22CB8-AE56-4DA4-9524-C428B2B00532}">
      <dgm:prSet phldrT="[Text]"/>
      <dgm:spPr/>
      <dgm:t>
        <a:bodyPr/>
        <a:lstStyle/>
        <a:p>
          <a:r>
            <a:rPr lang="en-US" b="0" cap="none" spc="0" smtClean="0">
              <a:ln w="0"/>
              <a:solidFill>
                <a:schemeClr val="tx1"/>
              </a:solidFill>
              <a:effectLst>
                <a:outerShdw blurRad="38100" dist="19050" dir="2700000" algn="tl" rotWithShape="0">
                  <a:schemeClr val="dk1">
                    <a:alpha val="40000"/>
                  </a:schemeClr>
                </a:outerShdw>
              </a:effectLst>
            </a:rPr>
            <a:t>Data shared without rights holders permission</a:t>
          </a:r>
          <a:endParaRPr lang="en-US" b="0" cap="none" spc="0" dirty="0">
            <a:ln w="0"/>
            <a:solidFill>
              <a:schemeClr val="tx1"/>
            </a:solidFill>
            <a:effectLst>
              <a:outerShdw blurRad="38100" dist="19050" dir="2700000" algn="tl" rotWithShape="0">
                <a:schemeClr val="dk1">
                  <a:alpha val="40000"/>
                </a:schemeClr>
              </a:outerShdw>
            </a:effectLst>
          </a:endParaRPr>
        </a:p>
      </dgm:t>
    </dgm:pt>
    <dgm:pt modelId="{5E58ACB7-5FAC-426B-AA1F-7C835E625C07}" type="parTrans" cxnId="{D45A345D-861F-4AE4-80C5-07F088473006}">
      <dgm:prSet/>
      <dgm:spPr/>
      <dgm:t>
        <a:bodyPr/>
        <a:lstStyle/>
        <a:p>
          <a:endParaRPr lang="en-US"/>
        </a:p>
      </dgm:t>
    </dgm:pt>
    <dgm:pt modelId="{98F20BAD-4746-493E-ADF7-6E9B39B63BAB}" type="sibTrans" cxnId="{D45A345D-861F-4AE4-80C5-07F088473006}">
      <dgm:prSet/>
      <dgm:spPr/>
      <dgm:t>
        <a:bodyPr/>
        <a:lstStyle/>
        <a:p>
          <a:endParaRPr lang="en-US"/>
        </a:p>
      </dgm:t>
    </dgm:pt>
    <dgm:pt modelId="{3474BF53-2983-453C-876C-7309E377FEA1}">
      <dgm:prSet phldrT="[Text]"/>
      <dgm:spPr/>
      <dgm:t>
        <a:bodyPr/>
        <a:lstStyle/>
        <a:p>
          <a:r>
            <a:rPr lang="en-US" b="0" cap="none" spc="0" dirty="0" smtClean="0">
              <a:ln w="0"/>
              <a:solidFill>
                <a:schemeClr val="tx1"/>
              </a:solidFill>
              <a:effectLst>
                <a:outerShdw blurRad="38100" dist="19050" dir="2700000" algn="tl" rotWithShape="0">
                  <a:schemeClr val="dk1">
                    <a:alpha val="40000"/>
                  </a:schemeClr>
                </a:outerShdw>
              </a:effectLst>
            </a:rPr>
            <a:t>Legal barriers to First Nation access to data</a:t>
          </a:r>
          <a:endParaRPr lang="en-US" b="0" cap="none" spc="0" dirty="0">
            <a:ln w="0"/>
            <a:solidFill>
              <a:schemeClr val="tx1"/>
            </a:solidFill>
            <a:effectLst>
              <a:outerShdw blurRad="38100" dist="19050" dir="2700000" algn="tl" rotWithShape="0">
                <a:schemeClr val="dk1">
                  <a:alpha val="40000"/>
                </a:schemeClr>
              </a:outerShdw>
            </a:effectLst>
          </a:endParaRPr>
        </a:p>
      </dgm:t>
    </dgm:pt>
    <dgm:pt modelId="{F9077F02-210C-4CD6-A554-C32E38932FD5}" type="parTrans" cxnId="{F2BB9D9A-C890-4E05-B571-63DB9C65FEBB}">
      <dgm:prSet/>
      <dgm:spPr/>
      <dgm:t>
        <a:bodyPr/>
        <a:lstStyle/>
        <a:p>
          <a:endParaRPr lang="en-US"/>
        </a:p>
      </dgm:t>
    </dgm:pt>
    <dgm:pt modelId="{4740DFF0-C992-40C8-9701-4EED30383CE9}" type="sibTrans" cxnId="{F2BB9D9A-C890-4E05-B571-63DB9C65FEBB}">
      <dgm:prSet/>
      <dgm:spPr/>
      <dgm:t>
        <a:bodyPr/>
        <a:lstStyle/>
        <a:p>
          <a:endParaRPr lang="en-US"/>
        </a:p>
      </dgm:t>
    </dgm:pt>
    <dgm:pt modelId="{8EA32D71-1259-4B1A-B6A6-55375C4C14EE}" type="pres">
      <dgm:prSet presAssocID="{2D203315-AAB7-4B22-9524-214A496752DD}" presName="cycle" presStyleCnt="0">
        <dgm:presLayoutVars>
          <dgm:dir/>
          <dgm:resizeHandles val="exact"/>
        </dgm:presLayoutVars>
      </dgm:prSet>
      <dgm:spPr/>
      <dgm:t>
        <a:bodyPr/>
        <a:lstStyle/>
        <a:p>
          <a:endParaRPr lang="en-US"/>
        </a:p>
      </dgm:t>
    </dgm:pt>
    <dgm:pt modelId="{F2DA70B6-72E5-4A47-A133-1AD363AE123B}" type="pres">
      <dgm:prSet presAssocID="{73A59F6E-67F2-42DC-88D4-2DB6A7E94910}" presName="node" presStyleLbl="node1" presStyleIdx="0" presStyleCnt="5">
        <dgm:presLayoutVars>
          <dgm:bulletEnabled val="1"/>
        </dgm:presLayoutVars>
      </dgm:prSet>
      <dgm:spPr/>
      <dgm:t>
        <a:bodyPr/>
        <a:lstStyle/>
        <a:p>
          <a:endParaRPr lang="en-US"/>
        </a:p>
      </dgm:t>
    </dgm:pt>
    <dgm:pt modelId="{9ACB8429-8D22-4699-ACF3-219791C2FBB2}" type="pres">
      <dgm:prSet presAssocID="{73A59F6E-67F2-42DC-88D4-2DB6A7E94910}" presName="spNode" presStyleCnt="0"/>
      <dgm:spPr/>
      <dgm:t>
        <a:bodyPr/>
        <a:lstStyle/>
        <a:p>
          <a:endParaRPr lang="en-US"/>
        </a:p>
      </dgm:t>
    </dgm:pt>
    <dgm:pt modelId="{1FB4ED3E-DB8A-4A82-97AB-188CECC91B4B}" type="pres">
      <dgm:prSet presAssocID="{99637D49-BE37-4905-A1AA-18E2984655E4}" presName="sibTrans" presStyleLbl="sibTrans1D1" presStyleIdx="0" presStyleCnt="5"/>
      <dgm:spPr/>
      <dgm:t>
        <a:bodyPr/>
        <a:lstStyle/>
        <a:p>
          <a:endParaRPr lang="en-US"/>
        </a:p>
      </dgm:t>
    </dgm:pt>
    <dgm:pt modelId="{0FCF206D-F42B-423A-8CD2-B8E3D248B740}" type="pres">
      <dgm:prSet presAssocID="{A92E25E0-031C-4F12-B070-2A8FA92EA301}" presName="node" presStyleLbl="node1" presStyleIdx="1" presStyleCnt="5">
        <dgm:presLayoutVars>
          <dgm:bulletEnabled val="1"/>
        </dgm:presLayoutVars>
      </dgm:prSet>
      <dgm:spPr/>
      <dgm:t>
        <a:bodyPr/>
        <a:lstStyle/>
        <a:p>
          <a:endParaRPr lang="en-US"/>
        </a:p>
      </dgm:t>
    </dgm:pt>
    <dgm:pt modelId="{FFEE62DA-CD50-40D5-ABF1-AB708F4A2A61}" type="pres">
      <dgm:prSet presAssocID="{A92E25E0-031C-4F12-B070-2A8FA92EA301}" presName="spNode" presStyleCnt="0"/>
      <dgm:spPr/>
      <dgm:t>
        <a:bodyPr/>
        <a:lstStyle/>
        <a:p>
          <a:endParaRPr lang="en-US"/>
        </a:p>
      </dgm:t>
    </dgm:pt>
    <dgm:pt modelId="{9601C431-2289-4E40-AE80-D4FC5307779C}" type="pres">
      <dgm:prSet presAssocID="{18C850CA-076D-4CD8-9182-58FBE2BFC22A}" presName="sibTrans" presStyleLbl="sibTrans1D1" presStyleIdx="1" presStyleCnt="5"/>
      <dgm:spPr/>
      <dgm:t>
        <a:bodyPr/>
        <a:lstStyle/>
        <a:p>
          <a:endParaRPr lang="en-US"/>
        </a:p>
      </dgm:t>
    </dgm:pt>
    <dgm:pt modelId="{46DFB69D-04BF-4738-B086-6B69FFDBD034}" type="pres">
      <dgm:prSet presAssocID="{E5F21012-5FB2-4902-A4D2-15C1114F84BA}" presName="node" presStyleLbl="node1" presStyleIdx="2" presStyleCnt="5">
        <dgm:presLayoutVars>
          <dgm:bulletEnabled val="1"/>
        </dgm:presLayoutVars>
      </dgm:prSet>
      <dgm:spPr/>
      <dgm:t>
        <a:bodyPr/>
        <a:lstStyle/>
        <a:p>
          <a:endParaRPr lang="en-US"/>
        </a:p>
      </dgm:t>
    </dgm:pt>
    <dgm:pt modelId="{14D33A68-0431-49C8-AAFD-6C6FE43A24D1}" type="pres">
      <dgm:prSet presAssocID="{E5F21012-5FB2-4902-A4D2-15C1114F84BA}" presName="spNode" presStyleCnt="0"/>
      <dgm:spPr/>
      <dgm:t>
        <a:bodyPr/>
        <a:lstStyle/>
        <a:p>
          <a:endParaRPr lang="en-US"/>
        </a:p>
      </dgm:t>
    </dgm:pt>
    <dgm:pt modelId="{F8A2741C-9D1E-4018-BE08-5A2200025177}" type="pres">
      <dgm:prSet presAssocID="{0CCD9B46-94CA-4067-9F6F-FE3D04F80817}" presName="sibTrans" presStyleLbl="sibTrans1D1" presStyleIdx="2" presStyleCnt="5"/>
      <dgm:spPr/>
      <dgm:t>
        <a:bodyPr/>
        <a:lstStyle/>
        <a:p>
          <a:endParaRPr lang="en-US"/>
        </a:p>
      </dgm:t>
    </dgm:pt>
    <dgm:pt modelId="{E764DC4B-CFFA-48A9-AAFC-E1D008E0BF62}" type="pres">
      <dgm:prSet presAssocID="{2FF22CB8-AE56-4DA4-9524-C428B2B00532}" presName="node" presStyleLbl="node1" presStyleIdx="3" presStyleCnt="5">
        <dgm:presLayoutVars>
          <dgm:bulletEnabled val="1"/>
        </dgm:presLayoutVars>
      </dgm:prSet>
      <dgm:spPr/>
      <dgm:t>
        <a:bodyPr/>
        <a:lstStyle/>
        <a:p>
          <a:endParaRPr lang="en-US"/>
        </a:p>
      </dgm:t>
    </dgm:pt>
    <dgm:pt modelId="{4BECC046-EEF8-466D-AF06-2EF46B72BEA1}" type="pres">
      <dgm:prSet presAssocID="{2FF22CB8-AE56-4DA4-9524-C428B2B00532}" presName="spNode" presStyleCnt="0"/>
      <dgm:spPr/>
      <dgm:t>
        <a:bodyPr/>
        <a:lstStyle/>
        <a:p>
          <a:endParaRPr lang="en-US"/>
        </a:p>
      </dgm:t>
    </dgm:pt>
    <dgm:pt modelId="{24FB56C8-C5E0-4786-8E37-48A91718D10B}" type="pres">
      <dgm:prSet presAssocID="{98F20BAD-4746-493E-ADF7-6E9B39B63BAB}" presName="sibTrans" presStyleLbl="sibTrans1D1" presStyleIdx="3" presStyleCnt="5"/>
      <dgm:spPr/>
      <dgm:t>
        <a:bodyPr/>
        <a:lstStyle/>
        <a:p>
          <a:endParaRPr lang="en-US"/>
        </a:p>
      </dgm:t>
    </dgm:pt>
    <dgm:pt modelId="{13964512-D6DF-4136-BE81-CA9207A835FB}" type="pres">
      <dgm:prSet presAssocID="{3474BF53-2983-453C-876C-7309E377FEA1}" presName="node" presStyleLbl="node1" presStyleIdx="4" presStyleCnt="5">
        <dgm:presLayoutVars>
          <dgm:bulletEnabled val="1"/>
        </dgm:presLayoutVars>
      </dgm:prSet>
      <dgm:spPr/>
      <dgm:t>
        <a:bodyPr/>
        <a:lstStyle/>
        <a:p>
          <a:endParaRPr lang="en-US"/>
        </a:p>
      </dgm:t>
    </dgm:pt>
    <dgm:pt modelId="{1C63D82D-4FD1-4C7E-8469-CEFA44F58913}" type="pres">
      <dgm:prSet presAssocID="{3474BF53-2983-453C-876C-7309E377FEA1}" presName="spNode" presStyleCnt="0"/>
      <dgm:spPr/>
      <dgm:t>
        <a:bodyPr/>
        <a:lstStyle/>
        <a:p>
          <a:endParaRPr lang="en-US"/>
        </a:p>
      </dgm:t>
    </dgm:pt>
    <dgm:pt modelId="{162FDA60-0870-4B4E-BEDD-F36E6EA564D4}" type="pres">
      <dgm:prSet presAssocID="{4740DFF0-C992-40C8-9701-4EED30383CE9}" presName="sibTrans" presStyleLbl="sibTrans1D1" presStyleIdx="4" presStyleCnt="5"/>
      <dgm:spPr/>
      <dgm:t>
        <a:bodyPr/>
        <a:lstStyle/>
        <a:p>
          <a:endParaRPr lang="en-US"/>
        </a:p>
      </dgm:t>
    </dgm:pt>
  </dgm:ptLst>
  <dgm:cxnLst>
    <dgm:cxn modelId="{5386A170-6A4C-4AAE-9CE3-07E553B22850}" type="presOf" srcId="{4740DFF0-C992-40C8-9701-4EED30383CE9}" destId="{162FDA60-0870-4B4E-BEDD-F36E6EA564D4}" srcOrd="0" destOrd="0" presId="urn:microsoft.com/office/officeart/2005/8/layout/cycle6"/>
    <dgm:cxn modelId="{5E2FC210-C161-4A29-9B27-EC7410D4EB50}" type="presOf" srcId="{99637D49-BE37-4905-A1AA-18E2984655E4}" destId="{1FB4ED3E-DB8A-4A82-97AB-188CECC91B4B}" srcOrd="0" destOrd="0" presId="urn:microsoft.com/office/officeart/2005/8/layout/cycle6"/>
    <dgm:cxn modelId="{63B413FE-2A25-4365-8153-F9CCFFD1F993}" srcId="{2D203315-AAB7-4B22-9524-214A496752DD}" destId="{E5F21012-5FB2-4902-A4D2-15C1114F84BA}" srcOrd="2" destOrd="0" parTransId="{01C1A937-2A81-4971-95CF-5AA7843C880F}" sibTransId="{0CCD9B46-94CA-4067-9F6F-FE3D04F80817}"/>
    <dgm:cxn modelId="{3A074D86-8AE7-4CE3-8667-B4B016B71E3C}" type="presOf" srcId="{0CCD9B46-94CA-4067-9F6F-FE3D04F80817}" destId="{F8A2741C-9D1E-4018-BE08-5A2200025177}" srcOrd="0" destOrd="0" presId="urn:microsoft.com/office/officeart/2005/8/layout/cycle6"/>
    <dgm:cxn modelId="{9A2ABA7F-E299-4A9C-B75B-8EC600011A80}" srcId="{2D203315-AAB7-4B22-9524-214A496752DD}" destId="{73A59F6E-67F2-42DC-88D4-2DB6A7E94910}" srcOrd="0" destOrd="0" parTransId="{54A16E43-B9FE-4C8B-B33C-EA8E84A4C9E5}" sibTransId="{99637D49-BE37-4905-A1AA-18E2984655E4}"/>
    <dgm:cxn modelId="{A5A27241-05CD-4207-9EFB-4F9AD1D13FAD}" type="presOf" srcId="{18C850CA-076D-4CD8-9182-58FBE2BFC22A}" destId="{9601C431-2289-4E40-AE80-D4FC5307779C}" srcOrd="0" destOrd="0" presId="urn:microsoft.com/office/officeart/2005/8/layout/cycle6"/>
    <dgm:cxn modelId="{1A6A04A4-0587-4418-B97B-230526C08868}" type="presOf" srcId="{73A59F6E-67F2-42DC-88D4-2DB6A7E94910}" destId="{F2DA70B6-72E5-4A47-A133-1AD363AE123B}" srcOrd="0" destOrd="0" presId="urn:microsoft.com/office/officeart/2005/8/layout/cycle6"/>
    <dgm:cxn modelId="{F2BB9D9A-C890-4E05-B571-63DB9C65FEBB}" srcId="{2D203315-AAB7-4B22-9524-214A496752DD}" destId="{3474BF53-2983-453C-876C-7309E377FEA1}" srcOrd="4" destOrd="0" parTransId="{F9077F02-210C-4CD6-A554-C32E38932FD5}" sibTransId="{4740DFF0-C992-40C8-9701-4EED30383CE9}"/>
    <dgm:cxn modelId="{D45A345D-861F-4AE4-80C5-07F088473006}" srcId="{2D203315-AAB7-4B22-9524-214A496752DD}" destId="{2FF22CB8-AE56-4DA4-9524-C428B2B00532}" srcOrd="3" destOrd="0" parTransId="{5E58ACB7-5FAC-426B-AA1F-7C835E625C07}" sibTransId="{98F20BAD-4746-493E-ADF7-6E9B39B63BAB}"/>
    <dgm:cxn modelId="{527C0925-54BD-4DC8-9882-3529EB97C02A}" type="presOf" srcId="{E5F21012-5FB2-4902-A4D2-15C1114F84BA}" destId="{46DFB69D-04BF-4738-B086-6B69FFDBD034}" srcOrd="0" destOrd="0" presId="urn:microsoft.com/office/officeart/2005/8/layout/cycle6"/>
    <dgm:cxn modelId="{6C848CDA-39A0-4233-BF5D-7EAF0535A171}" type="presOf" srcId="{2D203315-AAB7-4B22-9524-214A496752DD}" destId="{8EA32D71-1259-4B1A-B6A6-55375C4C14EE}" srcOrd="0" destOrd="0" presId="urn:microsoft.com/office/officeart/2005/8/layout/cycle6"/>
    <dgm:cxn modelId="{41F465A6-E275-494F-ADBE-87AE7325B235}" type="presOf" srcId="{98F20BAD-4746-493E-ADF7-6E9B39B63BAB}" destId="{24FB56C8-C5E0-4786-8E37-48A91718D10B}" srcOrd="0" destOrd="0" presId="urn:microsoft.com/office/officeart/2005/8/layout/cycle6"/>
    <dgm:cxn modelId="{31EE5CD8-47EC-441D-AF02-C93E50BFB958}" type="presOf" srcId="{A92E25E0-031C-4F12-B070-2A8FA92EA301}" destId="{0FCF206D-F42B-423A-8CD2-B8E3D248B740}" srcOrd="0" destOrd="0" presId="urn:microsoft.com/office/officeart/2005/8/layout/cycle6"/>
    <dgm:cxn modelId="{CF42FCA7-2D0A-4C39-B988-85C87BFE1017}" type="presOf" srcId="{2FF22CB8-AE56-4DA4-9524-C428B2B00532}" destId="{E764DC4B-CFFA-48A9-AAFC-E1D008E0BF62}" srcOrd="0" destOrd="0" presId="urn:microsoft.com/office/officeart/2005/8/layout/cycle6"/>
    <dgm:cxn modelId="{7A92687C-5D20-40CB-860B-FDA23DE442ED}" srcId="{2D203315-AAB7-4B22-9524-214A496752DD}" destId="{A92E25E0-031C-4F12-B070-2A8FA92EA301}" srcOrd="1" destOrd="0" parTransId="{C59B43E1-4D3C-4097-B3CD-292225467FE2}" sibTransId="{18C850CA-076D-4CD8-9182-58FBE2BFC22A}"/>
    <dgm:cxn modelId="{BD7F9EF2-C7F0-4AED-840F-209B4622B055}" type="presOf" srcId="{3474BF53-2983-453C-876C-7309E377FEA1}" destId="{13964512-D6DF-4136-BE81-CA9207A835FB}" srcOrd="0" destOrd="0" presId="urn:microsoft.com/office/officeart/2005/8/layout/cycle6"/>
    <dgm:cxn modelId="{7F5BF8DE-F587-449C-AC7B-10F5B1BBFDD6}" type="presParOf" srcId="{8EA32D71-1259-4B1A-B6A6-55375C4C14EE}" destId="{F2DA70B6-72E5-4A47-A133-1AD363AE123B}" srcOrd="0" destOrd="0" presId="urn:microsoft.com/office/officeart/2005/8/layout/cycle6"/>
    <dgm:cxn modelId="{D4FFBB79-AF9C-4A74-A3DF-53CBEB791B61}" type="presParOf" srcId="{8EA32D71-1259-4B1A-B6A6-55375C4C14EE}" destId="{9ACB8429-8D22-4699-ACF3-219791C2FBB2}" srcOrd="1" destOrd="0" presId="urn:microsoft.com/office/officeart/2005/8/layout/cycle6"/>
    <dgm:cxn modelId="{C973F977-995E-497E-88EB-333FD88B44EB}" type="presParOf" srcId="{8EA32D71-1259-4B1A-B6A6-55375C4C14EE}" destId="{1FB4ED3E-DB8A-4A82-97AB-188CECC91B4B}" srcOrd="2" destOrd="0" presId="urn:microsoft.com/office/officeart/2005/8/layout/cycle6"/>
    <dgm:cxn modelId="{AE5D464E-4315-4530-87D1-56951F437C54}" type="presParOf" srcId="{8EA32D71-1259-4B1A-B6A6-55375C4C14EE}" destId="{0FCF206D-F42B-423A-8CD2-B8E3D248B740}" srcOrd="3" destOrd="0" presId="urn:microsoft.com/office/officeart/2005/8/layout/cycle6"/>
    <dgm:cxn modelId="{B38676D6-3FB6-43FE-967E-B4BB465E3813}" type="presParOf" srcId="{8EA32D71-1259-4B1A-B6A6-55375C4C14EE}" destId="{FFEE62DA-CD50-40D5-ABF1-AB708F4A2A61}" srcOrd="4" destOrd="0" presId="urn:microsoft.com/office/officeart/2005/8/layout/cycle6"/>
    <dgm:cxn modelId="{7F11FBC0-F6DE-4385-B674-83226D9EC7CE}" type="presParOf" srcId="{8EA32D71-1259-4B1A-B6A6-55375C4C14EE}" destId="{9601C431-2289-4E40-AE80-D4FC5307779C}" srcOrd="5" destOrd="0" presId="urn:microsoft.com/office/officeart/2005/8/layout/cycle6"/>
    <dgm:cxn modelId="{E2D258A1-4F97-43C7-8219-E8CB9F8A2C1A}" type="presParOf" srcId="{8EA32D71-1259-4B1A-B6A6-55375C4C14EE}" destId="{46DFB69D-04BF-4738-B086-6B69FFDBD034}" srcOrd="6" destOrd="0" presId="urn:microsoft.com/office/officeart/2005/8/layout/cycle6"/>
    <dgm:cxn modelId="{C76C32C8-130C-4087-810D-5BF7B485306F}" type="presParOf" srcId="{8EA32D71-1259-4B1A-B6A6-55375C4C14EE}" destId="{14D33A68-0431-49C8-AAFD-6C6FE43A24D1}" srcOrd="7" destOrd="0" presId="urn:microsoft.com/office/officeart/2005/8/layout/cycle6"/>
    <dgm:cxn modelId="{245FA07B-885E-48DF-9127-BD60DB33CF7F}" type="presParOf" srcId="{8EA32D71-1259-4B1A-B6A6-55375C4C14EE}" destId="{F8A2741C-9D1E-4018-BE08-5A2200025177}" srcOrd="8" destOrd="0" presId="urn:microsoft.com/office/officeart/2005/8/layout/cycle6"/>
    <dgm:cxn modelId="{4394B6D5-59DC-4D56-8135-404B6ABD8957}" type="presParOf" srcId="{8EA32D71-1259-4B1A-B6A6-55375C4C14EE}" destId="{E764DC4B-CFFA-48A9-AAFC-E1D008E0BF62}" srcOrd="9" destOrd="0" presId="urn:microsoft.com/office/officeart/2005/8/layout/cycle6"/>
    <dgm:cxn modelId="{2194F9C0-9566-43A4-80F5-D11A5A7BA5F6}" type="presParOf" srcId="{8EA32D71-1259-4B1A-B6A6-55375C4C14EE}" destId="{4BECC046-EEF8-466D-AF06-2EF46B72BEA1}" srcOrd="10" destOrd="0" presId="urn:microsoft.com/office/officeart/2005/8/layout/cycle6"/>
    <dgm:cxn modelId="{85C51FB4-0198-425C-B291-3F6F54BC0CFD}" type="presParOf" srcId="{8EA32D71-1259-4B1A-B6A6-55375C4C14EE}" destId="{24FB56C8-C5E0-4786-8E37-48A91718D10B}" srcOrd="11" destOrd="0" presId="urn:microsoft.com/office/officeart/2005/8/layout/cycle6"/>
    <dgm:cxn modelId="{348D13B6-EE1F-4B96-A94A-F2A4CEC17219}" type="presParOf" srcId="{8EA32D71-1259-4B1A-B6A6-55375C4C14EE}" destId="{13964512-D6DF-4136-BE81-CA9207A835FB}" srcOrd="12" destOrd="0" presId="urn:microsoft.com/office/officeart/2005/8/layout/cycle6"/>
    <dgm:cxn modelId="{76BF4023-C219-4D9F-808A-220B26DA8E9B}" type="presParOf" srcId="{8EA32D71-1259-4B1A-B6A6-55375C4C14EE}" destId="{1C63D82D-4FD1-4C7E-8469-CEFA44F58913}" srcOrd="13" destOrd="0" presId="urn:microsoft.com/office/officeart/2005/8/layout/cycle6"/>
    <dgm:cxn modelId="{064B1F73-0BCC-477E-AD50-C5AC1D953516}" type="presParOf" srcId="{8EA32D71-1259-4B1A-B6A6-55375C4C14EE}" destId="{162FDA60-0870-4B4E-BEDD-F36E6EA564D4}" srcOrd="14" destOrd="0" presId="urn:microsoft.com/office/officeart/2005/8/layout/cycle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0CC7E405-9A2A-43C9-9EDF-BB3F3702D2F8}" type="doc">
      <dgm:prSet loTypeId="urn:microsoft.com/office/officeart/2005/8/layout/cycle6" loCatId="relationship" qsTypeId="urn:microsoft.com/office/officeart/2005/8/quickstyle/simple1" qsCatId="simple" csTypeId="urn:microsoft.com/office/officeart/2005/8/colors/accent1_4" csCatId="accent1" phldr="1"/>
      <dgm:spPr/>
      <dgm:t>
        <a:bodyPr/>
        <a:lstStyle/>
        <a:p>
          <a:endParaRPr lang="en-US"/>
        </a:p>
      </dgm:t>
    </dgm:pt>
    <dgm:pt modelId="{714CC55E-C8C4-4F53-A1ED-ED66F2CD3AC6}">
      <dgm:prSet phldrT="[Text]"/>
      <dgm:spPr/>
      <dgm:t>
        <a:bodyPr/>
        <a:lstStyle/>
        <a:p>
          <a:r>
            <a:rPr lang="en-US" b="0" cap="none" spc="0" dirty="0" smtClean="0">
              <a:ln w="0"/>
              <a:solidFill>
                <a:schemeClr val="tx1"/>
              </a:solidFill>
              <a:effectLst>
                <a:outerShdw blurRad="38100" dist="19050" dir="2700000" algn="tl" rotWithShape="0">
                  <a:schemeClr val="dk1">
                    <a:alpha val="40000"/>
                  </a:schemeClr>
                </a:outerShdw>
              </a:effectLst>
            </a:rPr>
            <a:t>Ending the collection of low quality data</a:t>
          </a:r>
          <a:endParaRPr lang="en-US" b="0" cap="none" spc="0" dirty="0">
            <a:ln w="0"/>
            <a:solidFill>
              <a:schemeClr val="tx1"/>
            </a:solidFill>
            <a:effectLst>
              <a:outerShdw blurRad="38100" dist="19050" dir="2700000" algn="tl" rotWithShape="0">
                <a:schemeClr val="dk1">
                  <a:alpha val="40000"/>
                </a:schemeClr>
              </a:outerShdw>
            </a:effectLst>
          </a:endParaRPr>
        </a:p>
      </dgm:t>
    </dgm:pt>
    <dgm:pt modelId="{F74A1EE9-4114-4FB6-A82F-F4DA03F0B993}" type="parTrans" cxnId="{7E0A4C2D-CEFB-4CA9-8D48-05D1912EADBF}">
      <dgm:prSet/>
      <dgm:spPr/>
      <dgm:t>
        <a:bodyPr/>
        <a:lstStyle/>
        <a:p>
          <a:endParaRPr lang="en-US"/>
        </a:p>
      </dgm:t>
    </dgm:pt>
    <dgm:pt modelId="{6B4985E9-1597-4762-B5DC-12EAB67BDF6F}" type="sibTrans" cxnId="{7E0A4C2D-CEFB-4CA9-8D48-05D1912EADBF}">
      <dgm:prSet/>
      <dgm:spPr/>
      <dgm:t>
        <a:bodyPr/>
        <a:lstStyle/>
        <a:p>
          <a:endParaRPr lang="en-US"/>
        </a:p>
      </dgm:t>
    </dgm:pt>
    <dgm:pt modelId="{1B6C0039-FAD3-4202-B282-AD3E72B294A9}">
      <dgm:prSet phldrT="[Text]"/>
      <dgm:spPr/>
      <dgm:t>
        <a:bodyPr/>
        <a:lstStyle/>
        <a:p>
          <a:r>
            <a:rPr lang="en-US" b="0" cap="none" spc="0" smtClean="0">
              <a:ln w="0"/>
              <a:solidFill>
                <a:schemeClr val="tx1"/>
              </a:solidFill>
              <a:effectLst>
                <a:outerShdw blurRad="38100" dist="19050" dir="2700000" algn="tl" rotWithShape="0">
                  <a:schemeClr val="dk1">
                    <a:alpha val="40000"/>
                  </a:schemeClr>
                </a:outerShdw>
              </a:effectLst>
            </a:rPr>
            <a:t>Expand on landscape scan and keep up to date</a:t>
          </a:r>
          <a:endParaRPr lang="en-US" b="0" cap="none" spc="0" dirty="0">
            <a:ln w="0"/>
            <a:solidFill>
              <a:schemeClr val="tx1"/>
            </a:solidFill>
            <a:effectLst>
              <a:outerShdw blurRad="38100" dist="19050" dir="2700000" algn="tl" rotWithShape="0">
                <a:schemeClr val="dk1">
                  <a:alpha val="40000"/>
                </a:schemeClr>
              </a:outerShdw>
            </a:effectLst>
          </a:endParaRPr>
        </a:p>
      </dgm:t>
    </dgm:pt>
    <dgm:pt modelId="{2B07C3C7-7EE7-4C36-AD4E-2CACB638132D}" type="parTrans" cxnId="{DE015B16-9184-4A53-AC33-8DD57426C75A}">
      <dgm:prSet/>
      <dgm:spPr/>
      <dgm:t>
        <a:bodyPr/>
        <a:lstStyle/>
        <a:p>
          <a:endParaRPr lang="en-US"/>
        </a:p>
      </dgm:t>
    </dgm:pt>
    <dgm:pt modelId="{629E0945-A692-4E45-A172-756FD60DD433}" type="sibTrans" cxnId="{DE015B16-9184-4A53-AC33-8DD57426C75A}">
      <dgm:prSet/>
      <dgm:spPr/>
      <dgm:t>
        <a:bodyPr/>
        <a:lstStyle/>
        <a:p>
          <a:endParaRPr lang="en-US"/>
        </a:p>
      </dgm:t>
    </dgm:pt>
    <dgm:pt modelId="{CC9A865B-E8BF-4DB1-9D02-7BE1E528C3BF}">
      <dgm:prSet phldrT="[Text]"/>
      <dgm:spPr/>
      <dgm:t>
        <a:bodyPr/>
        <a:lstStyle/>
        <a:p>
          <a:r>
            <a:rPr lang="en-US" b="0" cap="none" spc="0" smtClean="0">
              <a:ln w="0"/>
              <a:solidFill>
                <a:schemeClr val="tx1"/>
              </a:solidFill>
              <a:effectLst>
                <a:outerShdw blurRad="38100" dist="19050" dir="2700000" algn="tl" rotWithShape="0">
                  <a:schemeClr val="dk1">
                    <a:alpha val="40000"/>
                  </a:schemeClr>
                </a:outerShdw>
              </a:effectLst>
            </a:rPr>
            <a:t>Educate on the role of rights holders</a:t>
          </a:r>
          <a:endParaRPr lang="en-US" b="0" cap="none" spc="0" dirty="0">
            <a:ln w="0"/>
            <a:solidFill>
              <a:schemeClr val="tx1"/>
            </a:solidFill>
            <a:effectLst>
              <a:outerShdw blurRad="38100" dist="19050" dir="2700000" algn="tl" rotWithShape="0">
                <a:schemeClr val="dk1">
                  <a:alpha val="40000"/>
                </a:schemeClr>
              </a:outerShdw>
            </a:effectLst>
          </a:endParaRPr>
        </a:p>
      </dgm:t>
    </dgm:pt>
    <dgm:pt modelId="{4FB5A18E-3CF1-46C5-BD1E-782F0230637C}" type="parTrans" cxnId="{F844811F-5825-46D0-A8F2-6FFC478A105D}">
      <dgm:prSet/>
      <dgm:spPr/>
      <dgm:t>
        <a:bodyPr/>
        <a:lstStyle/>
        <a:p>
          <a:endParaRPr lang="en-US"/>
        </a:p>
      </dgm:t>
    </dgm:pt>
    <dgm:pt modelId="{F9BD457E-AC79-430B-8B95-F42ECD69CF0F}" type="sibTrans" cxnId="{F844811F-5825-46D0-A8F2-6FFC478A105D}">
      <dgm:prSet/>
      <dgm:spPr/>
      <dgm:t>
        <a:bodyPr/>
        <a:lstStyle/>
        <a:p>
          <a:endParaRPr lang="en-US"/>
        </a:p>
      </dgm:t>
    </dgm:pt>
    <dgm:pt modelId="{2E9846BA-BCC8-463E-B429-81C3BD0EF613}">
      <dgm:prSet phldrT="[Text]"/>
      <dgm:spPr/>
      <dgm:t>
        <a:bodyPr/>
        <a:lstStyle/>
        <a:p>
          <a:r>
            <a:rPr lang="en-US" b="0" cap="none" spc="0" smtClean="0">
              <a:ln w="0"/>
              <a:solidFill>
                <a:schemeClr val="tx1"/>
              </a:solidFill>
              <a:effectLst>
                <a:outerShdw blurRad="38100" dist="19050" dir="2700000" algn="tl" rotWithShape="0">
                  <a:schemeClr val="dk1">
                    <a:alpha val="40000"/>
                  </a:schemeClr>
                </a:outerShdw>
              </a:effectLst>
            </a:rPr>
            <a:t>Advocate for legislative change</a:t>
          </a:r>
          <a:endParaRPr lang="en-US" b="0" cap="none" spc="0" dirty="0">
            <a:ln w="0"/>
            <a:solidFill>
              <a:schemeClr val="tx1"/>
            </a:solidFill>
            <a:effectLst>
              <a:outerShdw blurRad="38100" dist="19050" dir="2700000" algn="tl" rotWithShape="0">
                <a:schemeClr val="dk1">
                  <a:alpha val="40000"/>
                </a:schemeClr>
              </a:outerShdw>
            </a:effectLst>
          </a:endParaRPr>
        </a:p>
      </dgm:t>
    </dgm:pt>
    <dgm:pt modelId="{A7BBB28F-95BF-496B-A765-308E547A3301}" type="parTrans" cxnId="{E223716D-2470-434C-90A2-B138051E4474}">
      <dgm:prSet/>
      <dgm:spPr/>
      <dgm:t>
        <a:bodyPr/>
        <a:lstStyle/>
        <a:p>
          <a:endParaRPr lang="en-US"/>
        </a:p>
      </dgm:t>
    </dgm:pt>
    <dgm:pt modelId="{B6352CA9-D03B-42FA-B9D0-F25ACEA34D77}" type="sibTrans" cxnId="{E223716D-2470-434C-90A2-B138051E4474}">
      <dgm:prSet/>
      <dgm:spPr/>
      <dgm:t>
        <a:bodyPr/>
        <a:lstStyle/>
        <a:p>
          <a:endParaRPr lang="en-US"/>
        </a:p>
      </dgm:t>
    </dgm:pt>
    <dgm:pt modelId="{7BE1EB57-1BE8-4DCB-A925-FA03E4880DB5}" type="pres">
      <dgm:prSet presAssocID="{0CC7E405-9A2A-43C9-9EDF-BB3F3702D2F8}" presName="cycle" presStyleCnt="0">
        <dgm:presLayoutVars>
          <dgm:dir/>
          <dgm:resizeHandles val="exact"/>
        </dgm:presLayoutVars>
      </dgm:prSet>
      <dgm:spPr/>
      <dgm:t>
        <a:bodyPr/>
        <a:lstStyle/>
        <a:p>
          <a:endParaRPr lang="en-US"/>
        </a:p>
      </dgm:t>
    </dgm:pt>
    <dgm:pt modelId="{2E78F6A1-FA50-48F9-A946-A2017DFAEB6D}" type="pres">
      <dgm:prSet presAssocID="{714CC55E-C8C4-4F53-A1ED-ED66F2CD3AC6}" presName="node" presStyleLbl="node1" presStyleIdx="0" presStyleCnt="4">
        <dgm:presLayoutVars>
          <dgm:bulletEnabled val="1"/>
        </dgm:presLayoutVars>
      </dgm:prSet>
      <dgm:spPr/>
      <dgm:t>
        <a:bodyPr/>
        <a:lstStyle/>
        <a:p>
          <a:endParaRPr lang="en-US"/>
        </a:p>
      </dgm:t>
    </dgm:pt>
    <dgm:pt modelId="{29018DCC-6C79-46DC-A7E7-3772D03327B6}" type="pres">
      <dgm:prSet presAssocID="{714CC55E-C8C4-4F53-A1ED-ED66F2CD3AC6}" presName="spNode" presStyleCnt="0"/>
      <dgm:spPr/>
      <dgm:t>
        <a:bodyPr/>
        <a:lstStyle/>
        <a:p>
          <a:endParaRPr lang="en-US"/>
        </a:p>
      </dgm:t>
    </dgm:pt>
    <dgm:pt modelId="{189634FC-0C7F-4E7A-8F00-D4D696BE2196}" type="pres">
      <dgm:prSet presAssocID="{6B4985E9-1597-4762-B5DC-12EAB67BDF6F}" presName="sibTrans" presStyleLbl="sibTrans1D1" presStyleIdx="0" presStyleCnt="4"/>
      <dgm:spPr/>
      <dgm:t>
        <a:bodyPr/>
        <a:lstStyle/>
        <a:p>
          <a:endParaRPr lang="en-US"/>
        </a:p>
      </dgm:t>
    </dgm:pt>
    <dgm:pt modelId="{45441C7C-1B58-4B4A-BF19-EEA1C9E0F6DD}" type="pres">
      <dgm:prSet presAssocID="{1B6C0039-FAD3-4202-B282-AD3E72B294A9}" presName="node" presStyleLbl="node1" presStyleIdx="1" presStyleCnt="4">
        <dgm:presLayoutVars>
          <dgm:bulletEnabled val="1"/>
        </dgm:presLayoutVars>
      </dgm:prSet>
      <dgm:spPr/>
      <dgm:t>
        <a:bodyPr/>
        <a:lstStyle/>
        <a:p>
          <a:endParaRPr lang="en-US"/>
        </a:p>
      </dgm:t>
    </dgm:pt>
    <dgm:pt modelId="{7709EDF7-F2FA-45AB-B001-C5CB59A15E87}" type="pres">
      <dgm:prSet presAssocID="{1B6C0039-FAD3-4202-B282-AD3E72B294A9}" presName="spNode" presStyleCnt="0"/>
      <dgm:spPr/>
      <dgm:t>
        <a:bodyPr/>
        <a:lstStyle/>
        <a:p>
          <a:endParaRPr lang="en-US"/>
        </a:p>
      </dgm:t>
    </dgm:pt>
    <dgm:pt modelId="{327E39D4-3E12-4A86-8DD7-F1F9ECCA7D0C}" type="pres">
      <dgm:prSet presAssocID="{629E0945-A692-4E45-A172-756FD60DD433}" presName="sibTrans" presStyleLbl="sibTrans1D1" presStyleIdx="1" presStyleCnt="4"/>
      <dgm:spPr/>
      <dgm:t>
        <a:bodyPr/>
        <a:lstStyle/>
        <a:p>
          <a:endParaRPr lang="en-US"/>
        </a:p>
      </dgm:t>
    </dgm:pt>
    <dgm:pt modelId="{54221A66-9820-459E-97C4-3B8B40F75810}" type="pres">
      <dgm:prSet presAssocID="{CC9A865B-E8BF-4DB1-9D02-7BE1E528C3BF}" presName="node" presStyleLbl="node1" presStyleIdx="2" presStyleCnt="4">
        <dgm:presLayoutVars>
          <dgm:bulletEnabled val="1"/>
        </dgm:presLayoutVars>
      </dgm:prSet>
      <dgm:spPr/>
      <dgm:t>
        <a:bodyPr/>
        <a:lstStyle/>
        <a:p>
          <a:endParaRPr lang="en-US"/>
        </a:p>
      </dgm:t>
    </dgm:pt>
    <dgm:pt modelId="{C55837C6-FD4B-4649-8736-D3A1A4B3997F}" type="pres">
      <dgm:prSet presAssocID="{CC9A865B-E8BF-4DB1-9D02-7BE1E528C3BF}" presName="spNode" presStyleCnt="0"/>
      <dgm:spPr/>
      <dgm:t>
        <a:bodyPr/>
        <a:lstStyle/>
        <a:p>
          <a:endParaRPr lang="en-US"/>
        </a:p>
      </dgm:t>
    </dgm:pt>
    <dgm:pt modelId="{832B3F0B-23D8-4DE7-BE0C-31F41921420C}" type="pres">
      <dgm:prSet presAssocID="{F9BD457E-AC79-430B-8B95-F42ECD69CF0F}" presName="sibTrans" presStyleLbl="sibTrans1D1" presStyleIdx="2" presStyleCnt="4"/>
      <dgm:spPr/>
      <dgm:t>
        <a:bodyPr/>
        <a:lstStyle/>
        <a:p>
          <a:endParaRPr lang="en-US"/>
        </a:p>
      </dgm:t>
    </dgm:pt>
    <dgm:pt modelId="{8B5074EE-F64F-4B68-9F2F-C2BD398A8851}" type="pres">
      <dgm:prSet presAssocID="{2E9846BA-BCC8-463E-B429-81C3BD0EF613}" presName="node" presStyleLbl="node1" presStyleIdx="3" presStyleCnt="4">
        <dgm:presLayoutVars>
          <dgm:bulletEnabled val="1"/>
        </dgm:presLayoutVars>
      </dgm:prSet>
      <dgm:spPr/>
      <dgm:t>
        <a:bodyPr/>
        <a:lstStyle/>
        <a:p>
          <a:endParaRPr lang="en-US"/>
        </a:p>
      </dgm:t>
    </dgm:pt>
    <dgm:pt modelId="{BE502A71-EB6C-4B62-B76F-69A783054543}" type="pres">
      <dgm:prSet presAssocID="{2E9846BA-BCC8-463E-B429-81C3BD0EF613}" presName="spNode" presStyleCnt="0"/>
      <dgm:spPr/>
      <dgm:t>
        <a:bodyPr/>
        <a:lstStyle/>
        <a:p>
          <a:endParaRPr lang="en-US"/>
        </a:p>
      </dgm:t>
    </dgm:pt>
    <dgm:pt modelId="{D9DFC407-2EB4-4517-A169-EA1361EC4D26}" type="pres">
      <dgm:prSet presAssocID="{B6352CA9-D03B-42FA-B9D0-F25ACEA34D77}" presName="sibTrans" presStyleLbl="sibTrans1D1" presStyleIdx="3" presStyleCnt="4"/>
      <dgm:spPr/>
      <dgm:t>
        <a:bodyPr/>
        <a:lstStyle/>
        <a:p>
          <a:endParaRPr lang="en-US"/>
        </a:p>
      </dgm:t>
    </dgm:pt>
  </dgm:ptLst>
  <dgm:cxnLst>
    <dgm:cxn modelId="{7E0A4C2D-CEFB-4CA9-8D48-05D1912EADBF}" srcId="{0CC7E405-9A2A-43C9-9EDF-BB3F3702D2F8}" destId="{714CC55E-C8C4-4F53-A1ED-ED66F2CD3AC6}" srcOrd="0" destOrd="0" parTransId="{F74A1EE9-4114-4FB6-A82F-F4DA03F0B993}" sibTransId="{6B4985E9-1597-4762-B5DC-12EAB67BDF6F}"/>
    <dgm:cxn modelId="{2B511514-78C3-482F-B375-26D6ECA242C8}" type="presOf" srcId="{0CC7E405-9A2A-43C9-9EDF-BB3F3702D2F8}" destId="{7BE1EB57-1BE8-4DCB-A925-FA03E4880DB5}" srcOrd="0" destOrd="0" presId="urn:microsoft.com/office/officeart/2005/8/layout/cycle6"/>
    <dgm:cxn modelId="{DE015B16-9184-4A53-AC33-8DD57426C75A}" srcId="{0CC7E405-9A2A-43C9-9EDF-BB3F3702D2F8}" destId="{1B6C0039-FAD3-4202-B282-AD3E72B294A9}" srcOrd="1" destOrd="0" parTransId="{2B07C3C7-7EE7-4C36-AD4E-2CACB638132D}" sibTransId="{629E0945-A692-4E45-A172-756FD60DD433}"/>
    <dgm:cxn modelId="{C69B658D-9CFF-4F11-820F-8B91CBA28E0B}" type="presOf" srcId="{6B4985E9-1597-4762-B5DC-12EAB67BDF6F}" destId="{189634FC-0C7F-4E7A-8F00-D4D696BE2196}" srcOrd="0" destOrd="0" presId="urn:microsoft.com/office/officeart/2005/8/layout/cycle6"/>
    <dgm:cxn modelId="{BB55231E-FB89-4E09-92A7-121E69E4FAEA}" type="presOf" srcId="{714CC55E-C8C4-4F53-A1ED-ED66F2CD3AC6}" destId="{2E78F6A1-FA50-48F9-A946-A2017DFAEB6D}" srcOrd="0" destOrd="0" presId="urn:microsoft.com/office/officeart/2005/8/layout/cycle6"/>
    <dgm:cxn modelId="{108A301A-3C9B-4163-BD1A-D7A173155935}" type="presOf" srcId="{B6352CA9-D03B-42FA-B9D0-F25ACEA34D77}" destId="{D9DFC407-2EB4-4517-A169-EA1361EC4D26}" srcOrd="0" destOrd="0" presId="urn:microsoft.com/office/officeart/2005/8/layout/cycle6"/>
    <dgm:cxn modelId="{1D2083FA-52F0-40B4-A25D-EDEF38286310}" type="presOf" srcId="{F9BD457E-AC79-430B-8B95-F42ECD69CF0F}" destId="{832B3F0B-23D8-4DE7-BE0C-31F41921420C}" srcOrd="0" destOrd="0" presId="urn:microsoft.com/office/officeart/2005/8/layout/cycle6"/>
    <dgm:cxn modelId="{866DFDFE-7EE1-4654-A7B0-F1F8EACF615E}" type="presOf" srcId="{2E9846BA-BCC8-463E-B429-81C3BD0EF613}" destId="{8B5074EE-F64F-4B68-9F2F-C2BD398A8851}" srcOrd="0" destOrd="0" presId="urn:microsoft.com/office/officeart/2005/8/layout/cycle6"/>
    <dgm:cxn modelId="{E223716D-2470-434C-90A2-B138051E4474}" srcId="{0CC7E405-9A2A-43C9-9EDF-BB3F3702D2F8}" destId="{2E9846BA-BCC8-463E-B429-81C3BD0EF613}" srcOrd="3" destOrd="0" parTransId="{A7BBB28F-95BF-496B-A765-308E547A3301}" sibTransId="{B6352CA9-D03B-42FA-B9D0-F25ACEA34D77}"/>
    <dgm:cxn modelId="{8B77B0F2-1E40-4657-873D-FF91C0E87249}" type="presOf" srcId="{CC9A865B-E8BF-4DB1-9D02-7BE1E528C3BF}" destId="{54221A66-9820-459E-97C4-3B8B40F75810}" srcOrd="0" destOrd="0" presId="urn:microsoft.com/office/officeart/2005/8/layout/cycle6"/>
    <dgm:cxn modelId="{82E1B1B6-ED18-42F2-9766-1B1C49B70523}" type="presOf" srcId="{629E0945-A692-4E45-A172-756FD60DD433}" destId="{327E39D4-3E12-4A86-8DD7-F1F9ECCA7D0C}" srcOrd="0" destOrd="0" presId="urn:microsoft.com/office/officeart/2005/8/layout/cycle6"/>
    <dgm:cxn modelId="{A48B084D-4F17-492C-8CAE-429846A428D3}" type="presOf" srcId="{1B6C0039-FAD3-4202-B282-AD3E72B294A9}" destId="{45441C7C-1B58-4B4A-BF19-EEA1C9E0F6DD}" srcOrd="0" destOrd="0" presId="urn:microsoft.com/office/officeart/2005/8/layout/cycle6"/>
    <dgm:cxn modelId="{F844811F-5825-46D0-A8F2-6FFC478A105D}" srcId="{0CC7E405-9A2A-43C9-9EDF-BB3F3702D2F8}" destId="{CC9A865B-E8BF-4DB1-9D02-7BE1E528C3BF}" srcOrd="2" destOrd="0" parTransId="{4FB5A18E-3CF1-46C5-BD1E-782F0230637C}" sibTransId="{F9BD457E-AC79-430B-8B95-F42ECD69CF0F}"/>
    <dgm:cxn modelId="{7EB13A75-1E2F-4AE3-968C-8E96B8013B90}" type="presParOf" srcId="{7BE1EB57-1BE8-4DCB-A925-FA03E4880DB5}" destId="{2E78F6A1-FA50-48F9-A946-A2017DFAEB6D}" srcOrd="0" destOrd="0" presId="urn:microsoft.com/office/officeart/2005/8/layout/cycle6"/>
    <dgm:cxn modelId="{7B30051E-0C08-46EB-AD3E-DE8586A25A87}" type="presParOf" srcId="{7BE1EB57-1BE8-4DCB-A925-FA03E4880DB5}" destId="{29018DCC-6C79-46DC-A7E7-3772D03327B6}" srcOrd="1" destOrd="0" presId="urn:microsoft.com/office/officeart/2005/8/layout/cycle6"/>
    <dgm:cxn modelId="{BA67930C-501C-4F03-8106-8F4F14234ACB}" type="presParOf" srcId="{7BE1EB57-1BE8-4DCB-A925-FA03E4880DB5}" destId="{189634FC-0C7F-4E7A-8F00-D4D696BE2196}" srcOrd="2" destOrd="0" presId="urn:microsoft.com/office/officeart/2005/8/layout/cycle6"/>
    <dgm:cxn modelId="{B8D28505-3FAF-4152-A993-A653EFB9F047}" type="presParOf" srcId="{7BE1EB57-1BE8-4DCB-A925-FA03E4880DB5}" destId="{45441C7C-1B58-4B4A-BF19-EEA1C9E0F6DD}" srcOrd="3" destOrd="0" presId="urn:microsoft.com/office/officeart/2005/8/layout/cycle6"/>
    <dgm:cxn modelId="{45C49791-2D5B-46C8-A681-D6639733D85C}" type="presParOf" srcId="{7BE1EB57-1BE8-4DCB-A925-FA03E4880DB5}" destId="{7709EDF7-F2FA-45AB-B001-C5CB59A15E87}" srcOrd="4" destOrd="0" presId="urn:microsoft.com/office/officeart/2005/8/layout/cycle6"/>
    <dgm:cxn modelId="{7279EBB0-C349-4C85-A3A4-DD1D582C2364}" type="presParOf" srcId="{7BE1EB57-1BE8-4DCB-A925-FA03E4880DB5}" destId="{327E39D4-3E12-4A86-8DD7-F1F9ECCA7D0C}" srcOrd="5" destOrd="0" presId="urn:microsoft.com/office/officeart/2005/8/layout/cycle6"/>
    <dgm:cxn modelId="{17459154-3BA6-4E1F-84F4-8B4AE7B57AFD}" type="presParOf" srcId="{7BE1EB57-1BE8-4DCB-A925-FA03E4880DB5}" destId="{54221A66-9820-459E-97C4-3B8B40F75810}" srcOrd="6" destOrd="0" presId="urn:microsoft.com/office/officeart/2005/8/layout/cycle6"/>
    <dgm:cxn modelId="{7ABA792F-5AF4-489B-A677-0687FC3D53AC}" type="presParOf" srcId="{7BE1EB57-1BE8-4DCB-A925-FA03E4880DB5}" destId="{C55837C6-FD4B-4649-8736-D3A1A4B3997F}" srcOrd="7" destOrd="0" presId="urn:microsoft.com/office/officeart/2005/8/layout/cycle6"/>
    <dgm:cxn modelId="{264E3765-0C19-4623-800C-5524059F2E10}" type="presParOf" srcId="{7BE1EB57-1BE8-4DCB-A925-FA03E4880DB5}" destId="{832B3F0B-23D8-4DE7-BE0C-31F41921420C}" srcOrd="8" destOrd="0" presId="urn:microsoft.com/office/officeart/2005/8/layout/cycle6"/>
    <dgm:cxn modelId="{5275D4F5-FA74-441B-A1E3-77B8FA25D036}" type="presParOf" srcId="{7BE1EB57-1BE8-4DCB-A925-FA03E4880DB5}" destId="{8B5074EE-F64F-4B68-9F2F-C2BD398A8851}" srcOrd="9" destOrd="0" presId="urn:microsoft.com/office/officeart/2005/8/layout/cycle6"/>
    <dgm:cxn modelId="{7627BEC5-4B62-4CD7-AB4E-E891566D212C}" type="presParOf" srcId="{7BE1EB57-1BE8-4DCB-A925-FA03E4880DB5}" destId="{BE502A71-EB6C-4B62-B76F-69A783054543}" srcOrd="10" destOrd="0" presId="urn:microsoft.com/office/officeart/2005/8/layout/cycle6"/>
    <dgm:cxn modelId="{C51BE97C-CD1E-49D1-B632-065AC629F548}" type="presParOf" srcId="{7BE1EB57-1BE8-4DCB-A925-FA03E4880DB5}" destId="{D9DFC407-2EB4-4517-A169-EA1361EC4D26}" srcOrd="11" destOrd="0" presId="urn:microsoft.com/office/officeart/2005/8/layout/cycle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C1DF9C4-5FBE-459A-BE10-75DB5CD5BC47}">
      <dsp:nvSpPr>
        <dsp:cNvPr id="0" name=""/>
        <dsp:cNvSpPr/>
      </dsp:nvSpPr>
      <dsp:spPr>
        <a:xfrm>
          <a:off x="964436" y="272865"/>
          <a:ext cx="3707539" cy="3707539"/>
        </a:xfrm>
        <a:prstGeom prst="pie">
          <a:avLst>
            <a:gd name="adj1" fmla="val 16200000"/>
            <a:gd name="adj2" fmla="val 0"/>
          </a:avLst>
        </a:prstGeom>
        <a:solidFill>
          <a:schemeClr val="accent2">
            <a:shade val="50000"/>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b="0" kern="1200" cap="none" spc="0">
              <a:ln w="0"/>
              <a:solidFill>
                <a:schemeClr val="tx1"/>
              </a:solidFill>
              <a:effectLst>
                <a:outerShdw blurRad="38100" dist="19050" dir="2700000" algn="tl" rotWithShape="0">
                  <a:schemeClr val="dk1">
                    <a:alpha val="40000"/>
                  </a:schemeClr>
                </a:outerShdw>
              </a:effectLst>
            </a:rPr>
            <a:t>Control</a:t>
          </a:r>
        </a:p>
      </dsp:txBody>
      <dsp:txXfrm>
        <a:off x="2932522" y="1041297"/>
        <a:ext cx="1368258" cy="1015159"/>
      </dsp:txXfrm>
    </dsp:sp>
    <dsp:sp modelId="{E7E8C9D5-BE50-420C-B4BA-7C2F8AFDB2DA}">
      <dsp:nvSpPr>
        <dsp:cNvPr id="0" name=""/>
        <dsp:cNvSpPr/>
      </dsp:nvSpPr>
      <dsp:spPr>
        <a:xfrm>
          <a:off x="964436" y="397332"/>
          <a:ext cx="3707539" cy="3707539"/>
        </a:xfrm>
        <a:prstGeom prst="pie">
          <a:avLst>
            <a:gd name="adj1" fmla="val 0"/>
            <a:gd name="adj2" fmla="val 5400000"/>
          </a:avLst>
        </a:prstGeom>
        <a:solidFill>
          <a:schemeClr val="accent2">
            <a:shade val="50000"/>
            <a:hueOff val="-187337"/>
            <a:satOff val="1074"/>
            <a:lumOff val="23404"/>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b="0" kern="1200" cap="none" spc="0">
              <a:ln w="0"/>
              <a:solidFill>
                <a:schemeClr val="tx1"/>
              </a:solidFill>
              <a:effectLst>
                <a:outerShdw blurRad="38100" dist="19050" dir="2700000" algn="tl" rotWithShape="0">
                  <a:schemeClr val="dk1">
                    <a:alpha val="40000"/>
                  </a:schemeClr>
                </a:outerShdw>
              </a:effectLst>
            </a:rPr>
            <a:t>Access</a:t>
          </a:r>
        </a:p>
      </dsp:txBody>
      <dsp:txXfrm>
        <a:off x="2932522" y="2321281"/>
        <a:ext cx="1368258" cy="1015159"/>
      </dsp:txXfrm>
    </dsp:sp>
    <dsp:sp modelId="{C027518D-46DE-4204-86A4-8DF06B6D553F}">
      <dsp:nvSpPr>
        <dsp:cNvPr id="0" name=""/>
        <dsp:cNvSpPr/>
      </dsp:nvSpPr>
      <dsp:spPr>
        <a:xfrm>
          <a:off x="839969" y="397332"/>
          <a:ext cx="3707539" cy="3707539"/>
        </a:xfrm>
        <a:prstGeom prst="pie">
          <a:avLst>
            <a:gd name="adj1" fmla="val 5400000"/>
            <a:gd name="adj2" fmla="val 10800000"/>
          </a:avLst>
        </a:prstGeom>
        <a:solidFill>
          <a:schemeClr val="accent2">
            <a:shade val="50000"/>
            <a:hueOff val="-374674"/>
            <a:satOff val="2147"/>
            <a:lumOff val="46809"/>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b="0" kern="1200" cap="none" spc="0">
              <a:ln w="0"/>
              <a:solidFill>
                <a:schemeClr val="tx1"/>
              </a:solidFill>
              <a:effectLst>
                <a:outerShdw blurRad="38100" dist="19050" dir="2700000" algn="tl" rotWithShape="0">
                  <a:schemeClr val="dk1">
                    <a:alpha val="40000"/>
                  </a:schemeClr>
                </a:outerShdw>
              </a:effectLst>
            </a:rPr>
            <a:t>Possession</a:t>
          </a:r>
        </a:p>
      </dsp:txBody>
      <dsp:txXfrm>
        <a:off x="1211164" y="2321281"/>
        <a:ext cx="1368258" cy="1015159"/>
      </dsp:txXfrm>
    </dsp:sp>
    <dsp:sp modelId="{10902146-7BE7-4001-A8B3-2AA07B9B6D86}">
      <dsp:nvSpPr>
        <dsp:cNvPr id="0" name=""/>
        <dsp:cNvSpPr/>
      </dsp:nvSpPr>
      <dsp:spPr>
        <a:xfrm>
          <a:off x="839969" y="272865"/>
          <a:ext cx="3707539" cy="3707539"/>
        </a:xfrm>
        <a:prstGeom prst="pie">
          <a:avLst>
            <a:gd name="adj1" fmla="val 10800000"/>
            <a:gd name="adj2" fmla="val 16200000"/>
          </a:avLst>
        </a:prstGeom>
        <a:solidFill>
          <a:schemeClr val="accent2">
            <a:shade val="50000"/>
            <a:hueOff val="-187337"/>
            <a:satOff val="1074"/>
            <a:lumOff val="23404"/>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b="0" kern="1200" cap="none" spc="0">
              <a:ln w="0"/>
              <a:solidFill>
                <a:schemeClr val="tx1"/>
              </a:solidFill>
              <a:effectLst>
                <a:outerShdw blurRad="38100" dist="19050" dir="2700000" algn="tl" rotWithShape="0">
                  <a:schemeClr val="dk1">
                    <a:alpha val="40000"/>
                  </a:schemeClr>
                </a:outerShdw>
              </a:effectLst>
            </a:rPr>
            <a:t>Ownership</a:t>
          </a:r>
        </a:p>
      </dsp:txBody>
      <dsp:txXfrm>
        <a:off x="1211164" y="1041297"/>
        <a:ext cx="1368258" cy="1015159"/>
      </dsp:txXfrm>
    </dsp:sp>
    <dsp:sp modelId="{68934CB9-930F-4BFD-BAB1-EB862BD3350A}">
      <dsp:nvSpPr>
        <dsp:cNvPr id="0" name=""/>
        <dsp:cNvSpPr/>
      </dsp:nvSpPr>
      <dsp:spPr>
        <a:xfrm>
          <a:off x="734922" y="43350"/>
          <a:ext cx="4166568" cy="4166568"/>
        </a:xfrm>
        <a:prstGeom prst="circularArrow">
          <a:avLst>
            <a:gd name="adj1" fmla="val 5085"/>
            <a:gd name="adj2" fmla="val 327528"/>
            <a:gd name="adj3" fmla="val 21272472"/>
            <a:gd name="adj4" fmla="val 16200000"/>
            <a:gd name="adj5" fmla="val 5932"/>
          </a:avLst>
        </a:prstGeom>
        <a:solidFill>
          <a:schemeClr val="accent2">
            <a:shade val="9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F3B87A0-4069-4DF5-96E3-6784E7D6BD2F}">
      <dsp:nvSpPr>
        <dsp:cNvPr id="0" name=""/>
        <dsp:cNvSpPr/>
      </dsp:nvSpPr>
      <dsp:spPr>
        <a:xfrm>
          <a:off x="734922" y="167818"/>
          <a:ext cx="4166568" cy="4166568"/>
        </a:xfrm>
        <a:prstGeom prst="circularArrow">
          <a:avLst>
            <a:gd name="adj1" fmla="val 5085"/>
            <a:gd name="adj2" fmla="val 327528"/>
            <a:gd name="adj3" fmla="val 5072472"/>
            <a:gd name="adj4" fmla="val 0"/>
            <a:gd name="adj5" fmla="val 5932"/>
          </a:avLst>
        </a:prstGeom>
        <a:solidFill>
          <a:schemeClr val="accent2">
            <a:shade val="90000"/>
            <a:hueOff val="-179107"/>
            <a:satOff val="-1076"/>
            <a:lumOff val="16222"/>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224E2ED-095D-4FDF-AA27-E3D023DB21D2}">
      <dsp:nvSpPr>
        <dsp:cNvPr id="0" name=""/>
        <dsp:cNvSpPr/>
      </dsp:nvSpPr>
      <dsp:spPr>
        <a:xfrm>
          <a:off x="610454" y="167818"/>
          <a:ext cx="4166568" cy="4166568"/>
        </a:xfrm>
        <a:prstGeom prst="circularArrow">
          <a:avLst>
            <a:gd name="adj1" fmla="val 5085"/>
            <a:gd name="adj2" fmla="val 327528"/>
            <a:gd name="adj3" fmla="val 10472472"/>
            <a:gd name="adj4" fmla="val 5400000"/>
            <a:gd name="adj5" fmla="val 5932"/>
          </a:avLst>
        </a:prstGeom>
        <a:solidFill>
          <a:schemeClr val="accent2">
            <a:shade val="90000"/>
            <a:hueOff val="-358213"/>
            <a:satOff val="-2152"/>
            <a:lumOff val="32445"/>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BC5CDBE-76F8-4A51-A1CB-125767497525}">
      <dsp:nvSpPr>
        <dsp:cNvPr id="0" name=""/>
        <dsp:cNvSpPr/>
      </dsp:nvSpPr>
      <dsp:spPr>
        <a:xfrm>
          <a:off x="610454" y="43350"/>
          <a:ext cx="4166568" cy="4166568"/>
        </a:xfrm>
        <a:prstGeom prst="circularArrow">
          <a:avLst>
            <a:gd name="adj1" fmla="val 5085"/>
            <a:gd name="adj2" fmla="val 327528"/>
            <a:gd name="adj3" fmla="val 15872472"/>
            <a:gd name="adj4" fmla="val 10800000"/>
            <a:gd name="adj5" fmla="val 5932"/>
          </a:avLst>
        </a:prstGeom>
        <a:solidFill>
          <a:schemeClr val="accent2">
            <a:shade val="90000"/>
            <a:hueOff val="-179107"/>
            <a:satOff val="-1076"/>
            <a:lumOff val="16222"/>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2CDC6D-3A30-498C-AD79-071E018DCBF9}">
      <dsp:nvSpPr>
        <dsp:cNvPr id="0" name=""/>
        <dsp:cNvSpPr/>
      </dsp:nvSpPr>
      <dsp:spPr>
        <a:xfrm>
          <a:off x="3704777" y="1760329"/>
          <a:ext cx="1351858" cy="1351858"/>
        </a:xfrm>
        <a:prstGeom prst="ellipse">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n-US" sz="900" kern="1200" dirty="0">
              <a:solidFill>
                <a:sysClr val="windowText" lastClr="000000"/>
              </a:solidFill>
            </a:rPr>
            <a:t>Comprehensive Data Governance</a:t>
          </a:r>
        </a:p>
      </dsp:txBody>
      <dsp:txXfrm>
        <a:off x="3902752" y="1958304"/>
        <a:ext cx="955908" cy="955908"/>
      </dsp:txXfrm>
    </dsp:sp>
    <dsp:sp modelId="{600AEDAF-3FCE-4F9D-9AA6-87D61A3F733D}">
      <dsp:nvSpPr>
        <dsp:cNvPr id="0" name=""/>
        <dsp:cNvSpPr/>
      </dsp:nvSpPr>
      <dsp:spPr>
        <a:xfrm rot="16200000">
          <a:off x="4177797" y="1543533"/>
          <a:ext cx="405818" cy="27773"/>
        </a:xfrm>
        <a:custGeom>
          <a:avLst/>
          <a:gdLst/>
          <a:ahLst/>
          <a:cxnLst/>
          <a:rect l="0" t="0" r="0" b="0"/>
          <a:pathLst>
            <a:path>
              <a:moveTo>
                <a:pt x="0" y="13886"/>
              </a:moveTo>
              <a:lnTo>
                <a:pt x="405818" y="13886"/>
              </a:lnTo>
            </a:path>
          </a:pathLst>
        </a:custGeom>
        <a:noFill/>
        <a:ln w="19050" cap="rnd" cmpd="sng" algn="ctr">
          <a:solidFill>
            <a:schemeClr val="accent1">
              <a:shade val="6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solidFill>
              <a:sysClr val="windowText" lastClr="000000"/>
            </a:solidFill>
          </a:endParaRPr>
        </a:p>
      </dsp:txBody>
      <dsp:txXfrm>
        <a:off x="4370561" y="1547274"/>
        <a:ext cx="20290" cy="20290"/>
      </dsp:txXfrm>
    </dsp:sp>
    <dsp:sp modelId="{A987B3C6-2C06-446A-97D9-6387A34E1F97}">
      <dsp:nvSpPr>
        <dsp:cNvPr id="0" name=""/>
        <dsp:cNvSpPr/>
      </dsp:nvSpPr>
      <dsp:spPr>
        <a:xfrm>
          <a:off x="3704777" y="2652"/>
          <a:ext cx="1351858" cy="1351858"/>
        </a:xfrm>
        <a:prstGeom prst="ellipse">
          <a:avLst/>
        </a:prstGeom>
        <a:solidFill>
          <a:schemeClr val="accent2"/>
        </a:solidFill>
        <a:ln>
          <a:noFill/>
        </a:ln>
        <a:effectLst>
          <a:outerShdw blurRad="38100" dist="25400" dir="5400000" rotWithShape="0">
            <a:srgbClr val="000000">
              <a:alpha val="4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kern="1200" dirty="0">
              <a:solidFill>
                <a:sysClr val="windowText" lastClr="000000"/>
              </a:solidFill>
            </a:rPr>
            <a:t>Rights holder control over access and use</a:t>
          </a:r>
        </a:p>
      </dsp:txBody>
      <dsp:txXfrm>
        <a:off x="3902752" y="200627"/>
        <a:ext cx="955908" cy="955908"/>
      </dsp:txXfrm>
    </dsp:sp>
    <dsp:sp modelId="{A21FCA12-508B-41AA-900B-8533BCB150F3}">
      <dsp:nvSpPr>
        <dsp:cNvPr id="0" name=""/>
        <dsp:cNvSpPr/>
      </dsp:nvSpPr>
      <dsp:spPr>
        <a:xfrm rot="20520000">
          <a:off x="5013622" y="2150795"/>
          <a:ext cx="405818" cy="27773"/>
        </a:xfrm>
        <a:custGeom>
          <a:avLst/>
          <a:gdLst/>
          <a:ahLst/>
          <a:cxnLst/>
          <a:rect l="0" t="0" r="0" b="0"/>
          <a:pathLst>
            <a:path>
              <a:moveTo>
                <a:pt x="0" y="13886"/>
              </a:moveTo>
              <a:lnTo>
                <a:pt x="405818" y="13886"/>
              </a:lnTo>
            </a:path>
          </a:pathLst>
        </a:custGeom>
        <a:noFill/>
        <a:ln w="19050" cap="rnd" cmpd="sng" algn="ctr">
          <a:solidFill>
            <a:schemeClr val="accent1">
              <a:shade val="6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solidFill>
              <a:sysClr val="windowText" lastClr="000000"/>
            </a:solidFill>
          </a:endParaRPr>
        </a:p>
      </dsp:txBody>
      <dsp:txXfrm>
        <a:off x="5206386" y="2154537"/>
        <a:ext cx="20290" cy="20290"/>
      </dsp:txXfrm>
    </dsp:sp>
    <dsp:sp modelId="{2BF0A53F-1D5C-4E0A-BDCB-EB3666D4C4D4}">
      <dsp:nvSpPr>
        <dsp:cNvPr id="0" name=""/>
        <dsp:cNvSpPr/>
      </dsp:nvSpPr>
      <dsp:spPr>
        <a:xfrm>
          <a:off x="5376427" y="1217177"/>
          <a:ext cx="1351858" cy="1351858"/>
        </a:xfrm>
        <a:prstGeom prst="ellipse">
          <a:avLst/>
        </a:prstGeom>
        <a:solidFill>
          <a:schemeClr val="accent3"/>
        </a:solidFill>
        <a:ln>
          <a:noFill/>
        </a:ln>
        <a:effectLst>
          <a:outerShdw blurRad="38100" dist="25400" dir="5400000" rotWithShape="0">
            <a:srgbClr val="000000">
              <a:alpha val="4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kern="1200" dirty="0">
              <a:solidFill>
                <a:sysClr val="windowText" lastClr="000000"/>
              </a:solidFill>
            </a:rPr>
            <a:t>Community data protected in addition to individual data</a:t>
          </a:r>
        </a:p>
      </dsp:txBody>
      <dsp:txXfrm>
        <a:off x="5574402" y="1415152"/>
        <a:ext cx="955908" cy="955908"/>
      </dsp:txXfrm>
    </dsp:sp>
    <dsp:sp modelId="{23642823-2E92-41EB-95A7-9A7F380C44E2}">
      <dsp:nvSpPr>
        <dsp:cNvPr id="0" name=""/>
        <dsp:cNvSpPr/>
      </dsp:nvSpPr>
      <dsp:spPr>
        <a:xfrm rot="3240000">
          <a:off x="4694365" y="3133367"/>
          <a:ext cx="405818" cy="27773"/>
        </a:xfrm>
        <a:custGeom>
          <a:avLst/>
          <a:gdLst/>
          <a:ahLst/>
          <a:cxnLst/>
          <a:rect l="0" t="0" r="0" b="0"/>
          <a:pathLst>
            <a:path>
              <a:moveTo>
                <a:pt x="0" y="13886"/>
              </a:moveTo>
              <a:lnTo>
                <a:pt x="405818" y="13886"/>
              </a:lnTo>
            </a:path>
          </a:pathLst>
        </a:custGeom>
        <a:noFill/>
        <a:ln w="19050" cap="rnd" cmpd="sng" algn="ctr">
          <a:solidFill>
            <a:schemeClr val="accent1">
              <a:shade val="6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solidFill>
              <a:sysClr val="windowText" lastClr="000000"/>
            </a:solidFill>
          </a:endParaRPr>
        </a:p>
      </dsp:txBody>
      <dsp:txXfrm>
        <a:off x="4887129" y="3137108"/>
        <a:ext cx="20290" cy="20290"/>
      </dsp:txXfrm>
    </dsp:sp>
    <dsp:sp modelId="{53CB9A19-4556-4A79-9482-7589538E84F7}">
      <dsp:nvSpPr>
        <dsp:cNvPr id="0" name=""/>
        <dsp:cNvSpPr/>
      </dsp:nvSpPr>
      <dsp:spPr>
        <a:xfrm>
          <a:off x="4737913" y="3182319"/>
          <a:ext cx="1351858" cy="1351858"/>
        </a:xfrm>
        <a:prstGeom prst="ellipse">
          <a:avLst/>
        </a:prstGeom>
        <a:solidFill>
          <a:schemeClr val="accent4"/>
        </a:solidFill>
        <a:ln>
          <a:noFill/>
        </a:ln>
        <a:effectLst>
          <a:outerShdw blurRad="38100" dist="25400" dir="5400000" rotWithShape="0">
            <a:srgbClr val="000000">
              <a:alpha val="4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kern="1200" dirty="0">
              <a:solidFill>
                <a:sysClr val="windowText" lastClr="000000"/>
              </a:solidFill>
            </a:rPr>
            <a:t>Capacity building for First Nations</a:t>
          </a:r>
        </a:p>
      </dsp:txBody>
      <dsp:txXfrm>
        <a:off x="4935888" y="3380294"/>
        <a:ext cx="955908" cy="955908"/>
      </dsp:txXfrm>
    </dsp:sp>
    <dsp:sp modelId="{92024B37-055E-41EC-BD73-0C837821251E}">
      <dsp:nvSpPr>
        <dsp:cNvPr id="0" name=""/>
        <dsp:cNvSpPr/>
      </dsp:nvSpPr>
      <dsp:spPr>
        <a:xfrm rot="7560000">
          <a:off x="3661229" y="3133367"/>
          <a:ext cx="405818" cy="27773"/>
        </a:xfrm>
        <a:custGeom>
          <a:avLst/>
          <a:gdLst/>
          <a:ahLst/>
          <a:cxnLst/>
          <a:rect l="0" t="0" r="0" b="0"/>
          <a:pathLst>
            <a:path>
              <a:moveTo>
                <a:pt x="0" y="13886"/>
              </a:moveTo>
              <a:lnTo>
                <a:pt x="405818" y="13886"/>
              </a:lnTo>
            </a:path>
          </a:pathLst>
        </a:custGeom>
        <a:noFill/>
        <a:ln w="19050" cap="rnd" cmpd="sng" algn="ctr">
          <a:solidFill>
            <a:schemeClr val="accent1">
              <a:shade val="6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solidFill>
              <a:sysClr val="windowText" lastClr="000000"/>
            </a:solidFill>
          </a:endParaRPr>
        </a:p>
      </dsp:txBody>
      <dsp:txXfrm rot="10800000">
        <a:off x="3853992" y="3137108"/>
        <a:ext cx="20290" cy="20290"/>
      </dsp:txXfrm>
    </dsp:sp>
    <dsp:sp modelId="{831312AC-BC26-494D-800B-6146D203D5BF}">
      <dsp:nvSpPr>
        <dsp:cNvPr id="0" name=""/>
        <dsp:cNvSpPr/>
      </dsp:nvSpPr>
      <dsp:spPr>
        <a:xfrm>
          <a:off x="2671640" y="3182319"/>
          <a:ext cx="1351858" cy="1351858"/>
        </a:xfrm>
        <a:prstGeom prst="ellipse">
          <a:avLst/>
        </a:prstGeom>
        <a:solidFill>
          <a:schemeClr val="accent5"/>
        </a:solidFill>
        <a:ln>
          <a:noFill/>
        </a:ln>
        <a:effectLst>
          <a:outerShdw blurRad="38100" dist="25400" dir="5400000" rotWithShape="0">
            <a:srgbClr val="000000">
              <a:alpha val="4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kern="1200" dirty="0">
              <a:solidFill>
                <a:sysClr val="windowText" lastClr="000000"/>
              </a:solidFill>
            </a:rPr>
            <a:t>First Nations have access to the data</a:t>
          </a:r>
        </a:p>
      </dsp:txBody>
      <dsp:txXfrm>
        <a:off x="2869615" y="3380294"/>
        <a:ext cx="955908" cy="955908"/>
      </dsp:txXfrm>
    </dsp:sp>
    <dsp:sp modelId="{449D1AB8-A3F1-4208-B350-F14762A4DCA3}">
      <dsp:nvSpPr>
        <dsp:cNvPr id="0" name=""/>
        <dsp:cNvSpPr/>
      </dsp:nvSpPr>
      <dsp:spPr>
        <a:xfrm rot="11880000">
          <a:off x="3341972" y="2150795"/>
          <a:ext cx="405818" cy="27773"/>
        </a:xfrm>
        <a:custGeom>
          <a:avLst/>
          <a:gdLst/>
          <a:ahLst/>
          <a:cxnLst/>
          <a:rect l="0" t="0" r="0" b="0"/>
          <a:pathLst>
            <a:path>
              <a:moveTo>
                <a:pt x="0" y="13886"/>
              </a:moveTo>
              <a:lnTo>
                <a:pt x="405818" y="13886"/>
              </a:lnTo>
            </a:path>
          </a:pathLst>
        </a:custGeom>
        <a:noFill/>
        <a:ln w="19050" cap="rnd" cmpd="sng" algn="ctr">
          <a:solidFill>
            <a:schemeClr val="accent1">
              <a:shade val="6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solidFill>
              <a:sysClr val="windowText" lastClr="000000"/>
            </a:solidFill>
          </a:endParaRPr>
        </a:p>
      </dsp:txBody>
      <dsp:txXfrm rot="10800000">
        <a:off x="3534736" y="2154537"/>
        <a:ext cx="20290" cy="20290"/>
      </dsp:txXfrm>
    </dsp:sp>
    <dsp:sp modelId="{800BB9F9-3639-479E-B0D1-C0FA19C532A1}">
      <dsp:nvSpPr>
        <dsp:cNvPr id="0" name=""/>
        <dsp:cNvSpPr/>
      </dsp:nvSpPr>
      <dsp:spPr>
        <a:xfrm>
          <a:off x="2033127" y="1217177"/>
          <a:ext cx="1351858" cy="1351858"/>
        </a:xfrm>
        <a:prstGeom prst="ellipse">
          <a:avLst/>
        </a:prstGeom>
        <a:solidFill>
          <a:schemeClr val="accent6"/>
        </a:solidFill>
        <a:ln>
          <a:noFill/>
        </a:ln>
        <a:effectLst>
          <a:outerShdw blurRad="38100" dist="25400" dir="5400000" rotWithShape="0">
            <a:srgbClr val="000000">
              <a:alpha val="4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kern="1200" dirty="0">
              <a:solidFill>
                <a:sysClr val="windowText" lastClr="000000"/>
              </a:solidFill>
            </a:rPr>
            <a:t>Rights holder permission for collection</a:t>
          </a:r>
        </a:p>
      </dsp:txBody>
      <dsp:txXfrm>
        <a:off x="2231102" y="1415152"/>
        <a:ext cx="955908" cy="95590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9018743-C3EE-4500-928A-B9A84455F2F6}">
      <dsp:nvSpPr>
        <dsp:cNvPr id="0" name=""/>
        <dsp:cNvSpPr/>
      </dsp:nvSpPr>
      <dsp:spPr>
        <a:xfrm>
          <a:off x="3363679" y="1375161"/>
          <a:ext cx="1110468" cy="1110468"/>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8740" tIns="78740" rIns="78740" bIns="78740" numCol="1" spcCol="1270" anchor="ctr" anchorCtr="0">
          <a:noAutofit/>
        </a:bodyPr>
        <a:lstStyle/>
        <a:p>
          <a:pPr lvl="0" algn="ctr" defTabSz="1377950">
            <a:lnSpc>
              <a:spcPct val="90000"/>
            </a:lnSpc>
            <a:spcBef>
              <a:spcPct val="0"/>
            </a:spcBef>
            <a:spcAft>
              <a:spcPct val="35000"/>
            </a:spcAft>
          </a:pPr>
          <a:r>
            <a:rPr lang="en-US" sz="3100" b="0" kern="1200" cap="none" spc="0" dirty="0" smtClean="0">
              <a:ln w="0"/>
              <a:solidFill>
                <a:schemeClr val="tx1"/>
              </a:solidFill>
              <a:effectLst>
                <a:outerShdw blurRad="38100" dist="19050" dir="2700000" algn="tl" rotWithShape="0">
                  <a:schemeClr val="dk1">
                    <a:alpha val="40000"/>
                  </a:schemeClr>
                </a:outerShdw>
              </a:effectLst>
            </a:rPr>
            <a:t>ICES</a:t>
          </a:r>
          <a:endParaRPr lang="en-US" sz="3100" kern="1200" dirty="0"/>
        </a:p>
      </dsp:txBody>
      <dsp:txXfrm>
        <a:off x="3417888" y="1429370"/>
        <a:ext cx="1002050" cy="1002050"/>
      </dsp:txXfrm>
    </dsp:sp>
    <dsp:sp modelId="{354E1997-3F76-47BE-BCE0-B563CB551AD4}">
      <dsp:nvSpPr>
        <dsp:cNvPr id="0" name=""/>
        <dsp:cNvSpPr/>
      </dsp:nvSpPr>
      <dsp:spPr>
        <a:xfrm rot="16200000">
          <a:off x="3766786" y="1223034"/>
          <a:ext cx="304254" cy="0"/>
        </a:xfrm>
        <a:custGeom>
          <a:avLst/>
          <a:gdLst/>
          <a:ahLst/>
          <a:cxnLst/>
          <a:rect l="0" t="0" r="0" b="0"/>
          <a:pathLst>
            <a:path>
              <a:moveTo>
                <a:pt x="0" y="0"/>
              </a:moveTo>
              <a:lnTo>
                <a:pt x="304254" y="0"/>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09C5553-80BE-484A-9ACB-09D71B4BA5F0}">
      <dsp:nvSpPr>
        <dsp:cNvPr id="0" name=""/>
        <dsp:cNvSpPr/>
      </dsp:nvSpPr>
      <dsp:spPr>
        <a:xfrm>
          <a:off x="2399540" y="-167027"/>
          <a:ext cx="3038746" cy="1237935"/>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622300">
            <a:lnSpc>
              <a:spcPct val="90000"/>
            </a:lnSpc>
            <a:spcBef>
              <a:spcPct val="0"/>
            </a:spcBef>
            <a:spcAft>
              <a:spcPct val="35000"/>
            </a:spcAft>
          </a:pPr>
          <a:r>
            <a:rPr lang="en-US" sz="1400" b="0" kern="1200" cap="none" spc="0" dirty="0" smtClean="0">
              <a:ln w="0"/>
              <a:solidFill>
                <a:schemeClr val="tx1"/>
              </a:solidFill>
              <a:effectLst>
                <a:outerShdw blurRad="38100" dist="19050" dir="2700000" algn="tl" rotWithShape="0">
                  <a:schemeClr val="dk1">
                    <a:alpha val="40000"/>
                  </a:schemeClr>
                </a:outerShdw>
              </a:effectLst>
            </a:rPr>
            <a:t>Only shares First Nations data with permission from data governance committee and/or Grand council treaty 3 and/or </a:t>
          </a:r>
          <a:r>
            <a:rPr lang="en-US" sz="1400" b="0" kern="1200" cap="none" spc="0" dirty="0" err="1" smtClean="0">
              <a:ln w="0"/>
              <a:solidFill>
                <a:schemeClr val="tx1"/>
              </a:solidFill>
              <a:effectLst>
                <a:outerShdw blurRad="38100" dist="19050" dir="2700000" algn="tl" rotWithShape="0">
                  <a:schemeClr val="dk1">
                    <a:alpha val="40000"/>
                  </a:schemeClr>
                </a:outerShdw>
              </a:effectLst>
            </a:rPr>
            <a:t>Kenora</a:t>
          </a:r>
          <a:r>
            <a:rPr lang="en-US" sz="1400" b="0" kern="1200" cap="none" spc="0" dirty="0" smtClean="0">
              <a:ln w="0"/>
              <a:solidFill>
                <a:schemeClr val="tx1"/>
              </a:solidFill>
              <a:effectLst>
                <a:outerShdw blurRad="38100" dist="19050" dir="2700000" algn="tl" rotWithShape="0">
                  <a:schemeClr val="dk1">
                    <a:alpha val="40000"/>
                  </a:schemeClr>
                </a:outerShdw>
              </a:effectLst>
            </a:rPr>
            <a:t> chiefs’ advisory</a:t>
          </a:r>
          <a:endParaRPr lang="en-US" sz="1400" b="0" kern="1200" cap="none" spc="0" dirty="0">
            <a:ln w="0"/>
            <a:solidFill>
              <a:schemeClr val="tx1"/>
            </a:solidFill>
            <a:effectLst>
              <a:outerShdw blurRad="38100" dist="19050" dir="2700000" algn="tl" rotWithShape="0">
                <a:schemeClr val="dk1">
                  <a:alpha val="40000"/>
                </a:schemeClr>
              </a:outerShdw>
            </a:effectLst>
          </a:endParaRPr>
        </a:p>
      </dsp:txBody>
      <dsp:txXfrm>
        <a:off x="2459971" y="-106596"/>
        <a:ext cx="2917884" cy="1117073"/>
      </dsp:txXfrm>
    </dsp:sp>
    <dsp:sp modelId="{FFF06BFD-F4FE-43CD-AD0F-606DB5D72770}">
      <dsp:nvSpPr>
        <dsp:cNvPr id="0" name=""/>
        <dsp:cNvSpPr/>
      </dsp:nvSpPr>
      <dsp:spPr>
        <a:xfrm rot="57375">
          <a:off x="4474085" y="1947184"/>
          <a:ext cx="901265" cy="0"/>
        </a:xfrm>
        <a:custGeom>
          <a:avLst/>
          <a:gdLst/>
          <a:ahLst/>
          <a:cxnLst/>
          <a:rect l="0" t="0" r="0" b="0"/>
          <a:pathLst>
            <a:path>
              <a:moveTo>
                <a:pt x="0" y="0"/>
              </a:moveTo>
              <a:lnTo>
                <a:pt x="901265" y="0"/>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4F98E27-D382-4C46-83DA-6DD337AF0F69}">
      <dsp:nvSpPr>
        <dsp:cNvPr id="0" name=""/>
        <dsp:cNvSpPr/>
      </dsp:nvSpPr>
      <dsp:spPr>
        <a:xfrm>
          <a:off x="5375287" y="1143001"/>
          <a:ext cx="2048821" cy="1657603"/>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622300">
            <a:lnSpc>
              <a:spcPct val="90000"/>
            </a:lnSpc>
            <a:spcBef>
              <a:spcPct val="0"/>
            </a:spcBef>
            <a:spcAft>
              <a:spcPct val="35000"/>
            </a:spcAft>
          </a:pPr>
          <a:r>
            <a:rPr lang="en-US" sz="1400" b="0" kern="1200" cap="none" spc="0" dirty="0" smtClean="0">
              <a:ln w="0"/>
              <a:solidFill>
                <a:schemeClr val="tx1"/>
              </a:solidFill>
              <a:effectLst>
                <a:outerShdw blurRad="38100" dist="19050" dir="2700000" algn="tl" rotWithShape="0">
                  <a:schemeClr val="dk1">
                    <a:alpha val="40000"/>
                  </a:schemeClr>
                </a:outerShdw>
              </a:effectLst>
            </a:rPr>
            <a:t>Builds capacity in First Nations communities by bringing on community members as ICES agents</a:t>
          </a:r>
          <a:endParaRPr lang="en-US" sz="1400" b="0" kern="1200" cap="none" spc="0" dirty="0">
            <a:ln w="0"/>
            <a:solidFill>
              <a:schemeClr val="tx1"/>
            </a:solidFill>
            <a:effectLst>
              <a:outerShdw blurRad="38100" dist="19050" dir="2700000" algn="tl" rotWithShape="0">
                <a:schemeClr val="dk1">
                  <a:alpha val="40000"/>
                </a:schemeClr>
              </a:outerShdw>
            </a:effectLst>
          </a:endParaRPr>
        </a:p>
      </dsp:txBody>
      <dsp:txXfrm>
        <a:off x="5456205" y="1223919"/>
        <a:ext cx="1886985" cy="1495767"/>
      </dsp:txXfrm>
    </dsp:sp>
    <dsp:sp modelId="{67BA53C4-A785-4740-9942-780864C656F6}">
      <dsp:nvSpPr>
        <dsp:cNvPr id="0" name=""/>
        <dsp:cNvSpPr/>
      </dsp:nvSpPr>
      <dsp:spPr>
        <a:xfrm rot="5517774">
          <a:off x="3809607" y="2572866"/>
          <a:ext cx="174574" cy="0"/>
        </a:xfrm>
        <a:custGeom>
          <a:avLst/>
          <a:gdLst/>
          <a:ahLst/>
          <a:cxnLst/>
          <a:rect l="0" t="0" r="0" b="0"/>
          <a:pathLst>
            <a:path>
              <a:moveTo>
                <a:pt x="0" y="0"/>
              </a:moveTo>
              <a:lnTo>
                <a:pt x="174574" y="0"/>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940BC8A-93FC-4F70-ACC3-EEB6B1360027}">
      <dsp:nvSpPr>
        <dsp:cNvPr id="0" name=""/>
        <dsp:cNvSpPr/>
      </dsp:nvSpPr>
      <dsp:spPr>
        <a:xfrm>
          <a:off x="2776449" y="2660102"/>
          <a:ext cx="2203397" cy="919474"/>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020" tIns="33020" rIns="33020" bIns="33020" numCol="1" spcCol="1270" anchor="ctr" anchorCtr="0">
          <a:noAutofit/>
        </a:bodyPr>
        <a:lstStyle/>
        <a:p>
          <a:pPr lvl="0" algn="ctr" defTabSz="577850">
            <a:lnSpc>
              <a:spcPct val="90000"/>
            </a:lnSpc>
            <a:spcBef>
              <a:spcPct val="0"/>
            </a:spcBef>
            <a:spcAft>
              <a:spcPct val="35000"/>
            </a:spcAft>
          </a:pPr>
          <a:r>
            <a:rPr lang="en-US" sz="1300" b="0" kern="1200" cap="none" spc="0" dirty="0" smtClean="0">
              <a:ln w="0"/>
              <a:solidFill>
                <a:schemeClr val="tx1"/>
              </a:solidFill>
              <a:effectLst>
                <a:outerShdw blurRad="38100" dist="19050" dir="2700000" algn="tl" rotWithShape="0">
                  <a:schemeClr val="dk1">
                    <a:alpha val="40000"/>
                  </a:schemeClr>
                </a:outerShdw>
              </a:effectLst>
            </a:rPr>
            <a:t>Linkages to IRS make important data available to First Nations</a:t>
          </a:r>
          <a:endParaRPr lang="en-US" sz="1300" b="0" kern="1200" cap="none" spc="0" dirty="0">
            <a:ln w="0"/>
            <a:solidFill>
              <a:schemeClr val="tx1"/>
            </a:solidFill>
            <a:effectLst>
              <a:outerShdw blurRad="38100" dist="19050" dir="2700000" algn="tl" rotWithShape="0">
                <a:schemeClr val="dk1">
                  <a:alpha val="40000"/>
                </a:schemeClr>
              </a:outerShdw>
            </a:effectLst>
          </a:endParaRPr>
        </a:p>
      </dsp:txBody>
      <dsp:txXfrm>
        <a:off x="2821334" y="2704987"/>
        <a:ext cx="2113627" cy="829704"/>
      </dsp:txXfrm>
    </dsp:sp>
    <dsp:sp modelId="{0E9C9230-43CC-4B4E-A9F1-ABE1A0327157}">
      <dsp:nvSpPr>
        <dsp:cNvPr id="0" name=""/>
        <dsp:cNvSpPr/>
      </dsp:nvSpPr>
      <dsp:spPr>
        <a:xfrm rot="10800000">
          <a:off x="2014107" y="1930396"/>
          <a:ext cx="1349571" cy="0"/>
        </a:xfrm>
        <a:custGeom>
          <a:avLst/>
          <a:gdLst/>
          <a:ahLst/>
          <a:cxnLst/>
          <a:rect l="0" t="0" r="0" b="0"/>
          <a:pathLst>
            <a:path>
              <a:moveTo>
                <a:pt x="0" y="0"/>
              </a:moveTo>
              <a:lnTo>
                <a:pt x="1349571" y="0"/>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54339FD-FE3B-4054-A07E-74B230C6CD3B}">
      <dsp:nvSpPr>
        <dsp:cNvPr id="0" name=""/>
        <dsp:cNvSpPr/>
      </dsp:nvSpPr>
      <dsp:spPr>
        <a:xfrm>
          <a:off x="545632" y="1370302"/>
          <a:ext cx="1468475" cy="1120187"/>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260" tIns="48260" rIns="48260" bIns="48260" numCol="1" spcCol="1270" anchor="ctr" anchorCtr="0">
          <a:noAutofit/>
        </a:bodyPr>
        <a:lstStyle/>
        <a:p>
          <a:pPr lvl="0" algn="ctr" defTabSz="844550">
            <a:lnSpc>
              <a:spcPct val="90000"/>
            </a:lnSpc>
            <a:spcBef>
              <a:spcPct val="0"/>
            </a:spcBef>
            <a:spcAft>
              <a:spcPct val="35000"/>
            </a:spcAft>
          </a:pPr>
          <a:r>
            <a:rPr lang="en-US" sz="1900" b="0" kern="1200" cap="none" spc="0" dirty="0" smtClean="0">
              <a:ln w="0"/>
              <a:solidFill>
                <a:schemeClr val="tx1"/>
              </a:solidFill>
              <a:effectLst>
                <a:outerShdw blurRad="38100" dist="19050" dir="2700000" algn="tl" rotWithShape="0">
                  <a:schemeClr val="dk1">
                    <a:alpha val="40000"/>
                  </a:schemeClr>
                </a:outerShdw>
              </a:effectLst>
            </a:rPr>
            <a:t>Permission from rights holders </a:t>
          </a:r>
          <a:endParaRPr lang="en-US" sz="1900" b="0" kern="1200" cap="none" spc="0" dirty="0">
            <a:ln w="0"/>
            <a:solidFill>
              <a:schemeClr val="tx1"/>
            </a:solidFill>
            <a:effectLst>
              <a:outerShdw blurRad="38100" dist="19050" dir="2700000" algn="tl" rotWithShape="0">
                <a:schemeClr val="dk1">
                  <a:alpha val="40000"/>
                </a:schemeClr>
              </a:outerShdw>
            </a:effectLst>
          </a:endParaRPr>
        </a:p>
      </dsp:txBody>
      <dsp:txXfrm>
        <a:off x="600315" y="1424985"/>
        <a:ext cx="1359109" cy="101082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1719C93-1BC4-4813-960B-E8D5C2060873}">
      <dsp:nvSpPr>
        <dsp:cNvPr id="0" name=""/>
        <dsp:cNvSpPr/>
      </dsp:nvSpPr>
      <dsp:spPr>
        <a:xfrm>
          <a:off x="3512038" y="1479080"/>
          <a:ext cx="1787079" cy="620308"/>
        </a:xfrm>
        <a:custGeom>
          <a:avLst/>
          <a:gdLst/>
          <a:ahLst/>
          <a:cxnLst/>
          <a:rect l="0" t="0" r="0" b="0"/>
          <a:pathLst>
            <a:path>
              <a:moveTo>
                <a:pt x="0" y="0"/>
              </a:moveTo>
              <a:lnTo>
                <a:pt x="0" y="310154"/>
              </a:lnTo>
              <a:lnTo>
                <a:pt x="1787079" y="310154"/>
              </a:lnTo>
              <a:lnTo>
                <a:pt x="1787079" y="620308"/>
              </a:lnTo>
            </a:path>
          </a:pathLst>
        </a:custGeom>
        <a:noFill/>
        <a:ln w="19050" cap="rnd"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3491AE3-4651-49ED-9E58-8D27E4ADDD5D}">
      <dsp:nvSpPr>
        <dsp:cNvPr id="0" name=""/>
        <dsp:cNvSpPr/>
      </dsp:nvSpPr>
      <dsp:spPr>
        <a:xfrm>
          <a:off x="1724958" y="1479080"/>
          <a:ext cx="1787079" cy="620308"/>
        </a:xfrm>
        <a:custGeom>
          <a:avLst/>
          <a:gdLst/>
          <a:ahLst/>
          <a:cxnLst/>
          <a:rect l="0" t="0" r="0" b="0"/>
          <a:pathLst>
            <a:path>
              <a:moveTo>
                <a:pt x="1787079" y="0"/>
              </a:moveTo>
              <a:lnTo>
                <a:pt x="1787079" y="310154"/>
              </a:lnTo>
              <a:lnTo>
                <a:pt x="0" y="310154"/>
              </a:lnTo>
              <a:lnTo>
                <a:pt x="0" y="620308"/>
              </a:lnTo>
            </a:path>
          </a:pathLst>
        </a:custGeom>
        <a:noFill/>
        <a:ln w="19050" cap="rnd"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B250450-DFDB-4142-9A01-7C17BE7B10F7}">
      <dsp:nvSpPr>
        <dsp:cNvPr id="0" name=""/>
        <dsp:cNvSpPr/>
      </dsp:nvSpPr>
      <dsp:spPr>
        <a:xfrm>
          <a:off x="2035113" y="2155"/>
          <a:ext cx="2953850" cy="1476925"/>
        </a:xfrm>
        <a:prstGeom prst="rect">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en-US" sz="2200" b="0" kern="1200" cap="none" spc="0" dirty="0" smtClean="0">
              <a:ln w="0"/>
              <a:solidFill>
                <a:schemeClr val="tx1"/>
              </a:solidFill>
              <a:effectLst>
                <a:outerShdw blurRad="38100" dist="19050" dir="2700000" algn="tl" rotWithShape="0">
                  <a:schemeClr val="dk1">
                    <a:alpha val="40000"/>
                  </a:schemeClr>
                </a:outerShdw>
              </a:effectLst>
            </a:rPr>
            <a:t>ISC</a:t>
          </a:r>
          <a:endParaRPr lang="en-US" sz="2200" b="0" kern="1200" cap="none" spc="0" dirty="0">
            <a:ln w="0"/>
            <a:solidFill>
              <a:schemeClr val="tx1"/>
            </a:solidFill>
            <a:effectLst>
              <a:outerShdw blurRad="38100" dist="19050" dir="2700000" algn="tl" rotWithShape="0">
                <a:schemeClr val="dk1">
                  <a:alpha val="40000"/>
                </a:schemeClr>
              </a:outerShdw>
            </a:effectLst>
          </a:endParaRPr>
        </a:p>
      </dsp:txBody>
      <dsp:txXfrm>
        <a:off x="2035113" y="2155"/>
        <a:ext cx="2953850" cy="1476925"/>
      </dsp:txXfrm>
    </dsp:sp>
    <dsp:sp modelId="{23F4F8F2-3647-4B38-A2F9-F805FE73581A}">
      <dsp:nvSpPr>
        <dsp:cNvPr id="0" name=""/>
        <dsp:cNvSpPr/>
      </dsp:nvSpPr>
      <dsp:spPr>
        <a:xfrm>
          <a:off x="248033" y="2099389"/>
          <a:ext cx="2953850" cy="1476925"/>
        </a:xfrm>
        <a:prstGeom prst="rect">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en-US" sz="2200" b="0" kern="1200" cap="none" spc="0" dirty="0" smtClean="0">
              <a:ln w="0"/>
              <a:solidFill>
                <a:schemeClr val="tx1"/>
              </a:solidFill>
              <a:effectLst>
                <a:outerShdw blurRad="38100" dist="19050" dir="2700000" algn="tl" rotWithShape="0">
                  <a:schemeClr val="dk1">
                    <a:alpha val="40000"/>
                  </a:schemeClr>
                </a:outerShdw>
              </a:effectLst>
            </a:rPr>
            <a:t>Freedom of information laws make data available without permission</a:t>
          </a:r>
          <a:endParaRPr lang="en-US" sz="2200" b="0" kern="1200" cap="none" spc="0" dirty="0">
            <a:ln w="0"/>
            <a:solidFill>
              <a:schemeClr val="tx1"/>
            </a:solidFill>
            <a:effectLst>
              <a:outerShdw blurRad="38100" dist="19050" dir="2700000" algn="tl" rotWithShape="0">
                <a:schemeClr val="dk1">
                  <a:alpha val="40000"/>
                </a:schemeClr>
              </a:outerShdw>
            </a:effectLst>
          </a:endParaRPr>
        </a:p>
      </dsp:txBody>
      <dsp:txXfrm>
        <a:off x="248033" y="2099389"/>
        <a:ext cx="2953850" cy="1476925"/>
      </dsp:txXfrm>
    </dsp:sp>
    <dsp:sp modelId="{64E6D659-EA02-4A41-BDE9-F2300A37FCA5}">
      <dsp:nvSpPr>
        <dsp:cNvPr id="0" name=""/>
        <dsp:cNvSpPr/>
      </dsp:nvSpPr>
      <dsp:spPr>
        <a:xfrm>
          <a:off x="3822192" y="2099389"/>
          <a:ext cx="2953850" cy="1476925"/>
        </a:xfrm>
        <a:prstGeom prst="rect">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en-US" sz="2200" b="0" kern="1200" cap="none" spc="0" dirty="0" smtClean="0">
              <a:ln w="0"/>
              <a:solidFill>
                <a:schemeClr val="tx1"/>
              </a:solidFill>
              <a:effectLst>
                <a:outerShdw blurRad="38100" dist="19050" dir="2700000" algn="tl" rotWithShape="0">
                  <a:schemeClr val="dk1">
                    <a:alpha val="40000"/>
                  </a:schemeClr>
                </a:outerShdw>
              </a:effectLst>
            </a:rPr>
            <a:t>Don’t always provide First Nations access to their data</a:t>
          </a:r>
          <a:endParaRPr lang="en-US" sz="2200" b="0" kern="1200" cap="none" spc="0" dirty="0">
            <a:ln w="0"/>
            <a:solidFill>
              <a:schemeClr val="tx1"/>
            </a:solidFill>
            <a:effectLst>
              <a:outerShdw blurRad="38100" dist="19050" dir="2700000" algn="tl" rotWithShape="0">
                <a:schemeClr val="dk1">
                  <a:alpha val="40000"/>
                </a:schemeClr>
              </a:outerShdw>
            </a:effectLst>
          </a:endParaRPr>
        </a:p>
      </dsp:txBody>
      <dsp:txXfrm>
        <a:off x="3822192" y="2099389"/>
        <a:ext cx="2953850" cy="147692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FF2333D-54BE-4EC6-AC19-F1B0CA6C29A9}">
      <dsp:nvSpPr>
        <dsp:cNvPr id="0" name=""/>
        <dsp:cNvSpPr/>
      </dsp:nvSpPr>
      <dsp:spPr>
        <a:xfrm>
          <a:off x="3500389" y="1657698"/>
          <a:ext cx="1144758" cy="1144758"/>
        </a:xfrm>
        <a:prstGeom prst="roundRect">
          <a:avLst/>
        </a:prstGeom>
        <a:solidFill>
          <a:schemeClr val="accent3">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3180" tIns="43180" rIns="43180" bIns="43180" numCol="1" spcCol="1270" anchor="ctr" anchorCtr="0">
          <a:noAutofit/>
        </a:bodyPr>
        <a:lstStyle/>
        <a:p>
          <a:pPr lvl="0" algn="ctr" defTabSz="755650">
            <a:lnSpc>
              <a:spcPct val="90000"/>
            </a:lnSpc>
            <a:spcBef>
              <a:spcPct val="0"/>
            </a:spcBef>
            <a:spcAft>
              <a:spcPct val="35000"/>
            </a:spcAft>
          </a:pPr>
          <a:r>
            <a:rPr lang="en-US" sz="1700" b="0" kern="1200" cap="none" spc="0" dirty="0" smtClean="0">
              <a:ln w="0"/>
              <a:solidFill>
                <a:schemeClr val="tx1"/>
              </a:solidFill>
              <a:effectLst>
                <a:outerShdw blurRad="38100" dist="19050" dir="2700000" algn="tl" rotWithShape="0">
                  <a:schemeClr val="dk1">
                    <a:alpha val="40000"/>
                  </a:schemeClr>
                </a:outerShdw>
              </a:effectLst>
            </a:rPr>
            <a:t>Statistics Canada</a:t>
          </a:r>
          <a:endParaRPr lang="en-US" sz="1700" b="0" kern="1200" cap="none" spc="0" dirty="0">
            <a:ln w="0"/>
            <a:solidFill>
              <a:schemeClr val="tx1"/>
            </a:solidFill>
            <a:effectLst>
              <a:outerShdw blurRad="38100" dist="19050" dir="2700000" algn="tl" rotWithShape="0">
                <a:schemeClr val="dk1">
                  <a:alpha val="40000"/>
                </a:schemeClr>
              </a:outerShdw>
            </a:effectLst>
          </a:endParaRPr>
        </a:p>
      </dsp:txBody>
      <dsp:txXfrm>
        <a:off x="3556271" y="1713580"/>
        <a:ext cx="1032994" cy="1032994"/>
      </dsp:txXfrm>
    </dsp:sp>
    <dsp:sp modelId="{DAC8C8BA-14A5-45DD-B1C2-13F5B3E00375}">
      <dsp:nvSpPr>
        <dsp:cNvPr id="0" name=""/>
        <dsp:cNvSpPr/>
      </dsp:nvSpPr>
      <dsp:spPr>
        <a:xfrm rot="16200000">
          <a:off x="3712361" y="1297291"/>
          <a:ext cx="720814" cy="0"/>
        </a:xfrm>
        <a:custGeom>
          <a:avLst/>
          <a:gdLst/>
          <a:ahLst/>
          <a:cxnLst/>
          <a:rect l="0" t="0" r="0" b="0"/>
          <a:pathLst>
            <a:path>
              <a:moveTo>
                <a:pt x="0" y="0"/>
              </a:moveTo>
              <a:lnTo>
                <a:pt x="720814" y="0"/>
              </a:lnTo>
            </a:path>
          </a:pathLst>
        </a:custGeom>
        <a:noFill/>
        <a:ln w="19050" cap="rnd"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64C9B7E-B49F-4A11-AD8F-C37DFF991616}">
      <dsp:nvSpPr>
        <dsp:cNvPr id="0" name=""/>
        <dsp:cNvSpPr/>
      </dsp:nvSpPr>
      <dsp:spPr>
        <a:xfrm>
          <a:off x="3234185" y="5523"/>
          <a:ext cx="1677166" cy="931361"/>
        </a:xfrm>
        <a:prstGeom prst="roundRect">
          <a:avLst/>
        </a:prstGeom>
        <a:solidFill>
          <a:schemeClr val="accent3">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020" tIns="33020" rIns="33020" bIns="33020" numCol="1" spcCol="1270" anchor="ctr" anchorCtr="0">
          <a:noAutofit/>
        </a:bodyPr>
        <a:lstStyle/>
        <a:p>
          <a:pPr lvl="0" algn="ctr" defTabSz="577850">
            <a:lnSpc>
              <a:spcPct val="90000"/>
            </a:lnSpc>
            <a:spcBef>
              <a:spcPct val="0"/>
            </a:spcBef>
            <a:spcAft>
              <a:spcPct val="35000"/>
            </a:spcAft>
          </a:pPr>
          <a:r>
            <a:rPr lang="en-US" sz="1300" b="0" kern="1200" cap="none" spc="0" dirty="0" smtClean="0">
              <a:ln w="0"/>
              <a:solidFill>
                <a:schemeClr val="tx1"/>
              </a:solidFill>
              <a:effectLst>
                <a:outerShdw blurRad="38100" dist="19050" dir="2700000" algn="tl" rotWithShape="0">
                  <a:schemeClr val="dk1">
                    <a:alpha val="40000"/>
                  </a:schemeClr>
                </a:outerShdw>
              </a:effectLst>
            </a:rPr>
            <a:t>Collects First Nations data against the wishes of rights holders</a:t>
          </a:r>
          <a:endParaRPr lang="en-US" sz="1300" b="0" kern="1200" cap="none" spc="0" dirty="0">
            <a:ln w="0"/>
            <a:solidFill>
              <a:schemeClr val="tx1"/>
            </a:solidFill>
            <a:effectLst>
              <a:outerShdw blurRad="38100" dist="19050" dir="2700000" algn="tl" rotWithShape="0">
                <a:schemeClr val="dk1">
                  <a:alpha val="40000"/>
                </a:schemeClr>
              </a:outerShdw>
            </a:effectLst>
          </a:endParaRPr>
        </a:p>
      </dsp:txBody>
      <dsp:txXfrm>
        <a:off x="3279650" y="50988"/>
        <a:ext cx="1586236" cy="840431"/>
      </dsp:txXfrm>
    </dsp:sp>
    <dsp:sp modelId="{3966EFA4-69B6-4E7E-A494-F53D3A94855A}">
      <dsp:nvSpPr>
        <dsp:cNvPr id="0" name=""/>
        <dsp:cNvSpPr/>
      </dsp:nvSpPr>
      <dsp:spPr>
        <a:xfrm rot="1800000">
          <a:off x="4617934" y="2662103"/>
          <a:ext cx="406247" cy="0"/>
        </a:xfrm>
        <a:custGeom>
          <a:avLst/>
          <a:gdLst/>
          <a:ahLst/>
          <a:cxnLst/>
          <a:rect l="0" t="0" r="0" b="0"/>
          <a:pathLst>
            <a:path>
              <a:moveTo>
                <a:pt x="0" y="0"/>
              </a:moveTo>
              <a:lnTo>
                <a:pt x="406247" y="0"/>
              </a:lnTo>
            </a:path>
          </a:pathLst>
        </a:custGeom>
        <a:noFill/>
        <a:ln w="19050" cap="rnd"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296382E-BDCD-4AF6-8501-179AB71A4F9A}">
      <dsp:nvSpPr>
        <dsp:cNvPr id="0" name=""/>
        <dsp:cNvSpPr/>
      </dsp:nvSpPr>
      <dsp:spPr>
        <a:xfrm>
          <a:off x="4996968" y="2408691"/>
          <a:ext cx="1198058" cy="1401648"/>
        </a:xfrm>
        <a:prstGeom prst="roundRect">
          <a:avLst/>
        </a:prstGeom>
        <a:solidFill>
          <a:schemeClr val="accent3">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020" tIns="33020" rIns="33020" bIns="33020" numCol="1" spcCol="1270" anchor="ctr" anchorCtr="0">
          <a:noAutofit/>
        </a:bodyPr>
        <a:lstStyle/>
        <a:p>
          <a:pPr lvl="0" algn="ctr" defTabSz="577850">
            <a:lnSpc>
              <a:spcPct val="90000"/>
            </a:lnSpc>
            <a:spcBef>
              <a:spcPct val="0"/>
            </a:spcBef>
            <a:spcAft>
              <a:spcPct val="35000"/>
            </a:spcAft>
          </a:pPr>
          <a:r>
            <a:rPr lang="en-US" sz="1300" b="0" kern="1200" cap="none" spc="0" dirty="0" smtClean="0">
              <a:ln w="0"/>
              <a:solidFill>
                <a:schemeClr val="tx1"/>
              </a:solidFill>
              <a:effectLst>
                <a:outerShdw blurRad="38100" dist="19050" dir="2700000" algn="tl" rotWithShape="0">
                  <a:schemeClr val="dk1">
                    <a:alpha val="40000"/>
                  </a:schemeClr>
                </a:outerShdw>
              </a:effectLst>
            </a:rPr>
            <a:t>Performs data linkages between census and health data </a:t>
          </a:r>
          <a:endParaRPr lang="en-US" sz="1300" b="0" kern="1200" cap="none" spc="0" dirty="0">
            <a:ln w="0"/>
            <a:solidFill>
              <a:schemeClr val="tx1"/>
            </a:solidFill>
            <a:effectLst>
              <a:outerShdw blurRad="38100" dist="19050" dir="2700000" algn="tl" rotWithShape="0">
                <a:schemeClr val="dk1">
                  <a:alpha val="40000"/>
                </a:schemeClr>
              </a:outerShdw>
            </a:effectLst>
          </a:endParaRPr>
        </a:p>
      </dsp:txBody>
      <dsp:txXfrm>
        <a:off x="5055452" y="2467175"/>
        <a:ext cx="1081090" cy="1284680"/>
      </dsp:txXfrm>
    </dsp:sp>
    <dsp:sp modelId="{0F1403CE-C0A2-4B11-9667-1D2889D5C529}">
      <dsp:nvSpPr>
        <dsp:cNvPr id="0" name=""/>
        <dsp:cNvSpPr/>
      </dsp:nvSpPr>
      <dsp:spPr>
        <a:xfrm rot="9000000">
          <a:off x="3140248" y="2657041"/>
          <a:ext cx="385997" cy="0"/>
        </a:xfrm>
        <a:custGeom>
          <a:avLst/>
          <a:gdLst/>
          <a:ahLst/>
          <a:cxnLst/>
          <a:rect l="0" t="0" r="0" b="0"/>
          <a:pathLst>
            <a:path>
              <a:moveTo>
                <a:pt x="0" y="0"/>
              </a:moveTo>
              <a:lnTo>
                <a:pt x="385997" y="0"/>
              </a:lnTo>
            </a:path>
          </a:pathLst>
        </a:custGeom>
        <a:noFill/>
        <a:ln w="19050" cap="rnd"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B913903-9931-4420-B0DD-FDCDD0BFBED3}">
      <dsp:nvSpPr>
        <dsp:cNvPr id="0" name=""/>
        <dsp:cNvSpPr/>
      </dsp:nvSpPr>
      <dsp:spPr>
        <a:xfrm>
          <a:off x="1932972" y="2420752"/>
          <a:ext cx="1233133" cy="1377526"/>
        </a:xfrm>
        <a:prstGeom prst="roundRect">
          <a:avLst/>
        </a:prstGeom>
        <a:solidFill>
          <a:schemeClr val="accent3">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622300">
            <a:lnSpc>
              <a:spcPct val="90000"/>
            </a:lnSpc>
            <a:spcBef>
              <a:spcPct val="0"/>
            </a:spcBef>
            <a:spcAft>
              <a:spcPct val="35000"/>
            </a:spcAft>
          </a:pPr>
          <a:r>
            <a:rPr lang="en-US" sz="1400" b="0" kern="1200" cap="none" spc="0" dirty="0" smtClean="0">
              <a:ln w="0"/>
              <a:solidFill>
                <a:schemeClr val="tx1"/>
              </a:solidFill>
              <a:effectLst>
                <a:outerShdw blurRad="38100" dist="19050" dir="2700000" algn="tl" rotWithShape="0">
                  <a:schemeClr val="dk1">
                    <a:alpha val="40000"/>
                  </a:schemeClr>
                </a:outerShdw>
              </a:effectLst>
            </a:rPr>
            <a:t>Legislative mandate to collect and share information</a:t>
          </a:r>
          <a:endParaRPr lang="en-US" sz="1400" b="0" kern="1200" cap="none" spc="0" dirty="0">
            <a:ln w="0"/>
            <a:solidFill>
              <a:schemeClr val="tx1"/>
            </a:solidFill>
            <a:effectLst>
              <a:outerShdw blurRad="38100" dist="19050" dir="2700000" algn="tl" rotWithShape="0">
                <a:schemeClr val="dk1">
                  <a:alpha val="40000"/>
                </a:schemeClr>
              </a:outerShdw>
            </a:effectLst>
          </a:endParaRPr>
        </a:p>
      </dsp:txBody>
      <dsp:txXfrm>
        <a:off x="1993169" y="2480949"/>
        <a:ext cx="1112739" cy="125713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2DA70B6-72E5-4A47-A133-1AD363AE123B}">
      <dsp:nvSpPr>
        <dsp:cNvPr id="0" name=""/>
        <dsp:cNvSpPr/>
      </dsp:nvSpPr>
      <dsp:spPr>
        <a:xfrm>
          <a:off x="3796783" y="1722"/>
          <a:ext cx="1458601" cy="948090"/>
        </a:xfrm>
        <a:prstGeom prst="roundRect">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b="0" kern="1200" cap="none" spc="0" dirty="0" smtClean="0">
              <a:ln w="0"/>
              <a:solidFill>
                <a:schemeClr val="tx1"/>
              </a:solidFill>
              <a:effectLst>
                <a:outerShdw blurRad="38100" dist="19050" dir="2700000" algn="tl" rotWithShape="0">
                  <a:schemeClr val="dk1">
                    <a:alpha val="40000"/>
                  </a:schemeClr>
                </a:outerShdw>
              </a:effectLst>
            </a:rPr>
            <a:t>Low quality/non-distinction based data</a:t>
          </a:r>
          <a:endParaRPr lang="en-US" sz="1300" b="0" kern="1200" cap="none" spc="0" dirty="0">
            <a:ln w="0"/>
            <a:solidFill>
              <a:schemeClr val="tx1"/>
            </a:solidFill>
            <a:effectLst>
              <a:outerShdw blurRad="38100" dist="19050" dir="2700000" algn="tl" rotWithShape="0">
                <a:schemeClr val="dk1">
                  <a:alpha val="40000"/>
                </a:schemeClr>
              </a:outerShdw>
            </a:effectLst>
          </a:endParaRPr>
        </a:p>
      </dsp:txBody>
      <dsp:txXfrm>
        <a:off x="3843065" y="48004"/>
        <a:ext cx="1366037" cy="855526"/>
      </dsp:txXfrm>
    </dsp:sp>
    <dsp:sp modelId="{1FB4ED3E-DB8A-4A82-97AB-188CECC91B4B}">
      <dsp:nvSpPr>
        <dsp:cNvPr id="0" name=""/>
        <dsp:cNvSpPr/>
      </dsp:nvSpPr>
      <dsp:spPr>
        <a:xfrm>
          <a:off x="2632288" y="475768"/>
          <a:ext cx="3787592" cy="3787592"/>
        </a:xfrm>
        <a:custGeom>
          <a:avLst/>
          <a:gdLst/>
          <a:ahLst/>
          <a:cxnLst/>
          <a:rect l="0" t="0" r="0" b="0"/>
          <a:pathLst>
            <a:path>
              <a:moveTo>
                <a:pt x="2633112" y="150272"/>
              </a:moveTo>
              <a:arcTo wR="1893796" hR="1893796" stAng="17578720" swAng="1960981"/>
            </a:path>
          </a:pathLst>
        </a:custGeom>
        <a:noFill/>
        <a:ln w="9525" cap="rnd" cmpd="sng" algn="ctr">
          <a:solidFill>
            <a:schemeClr val="accent2">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0FCF206D-F42B-423A-8CD2-B8E3D248B740}">
      <dsp:nvSpPr>
        <dsp:cNvPr id="0" name=""/>
        <dsp:cNvSpPr/>
      </dsp:nvSpPr>
      <dsp:spPr>
        <a:xfrm>
          <a:off x="5597891" y="1310303"/>
          <a:ext cx="1458601" cy="948090"/>
        </a:xfrm>
        <a:prstGeom prst="roundRect">
          <a:avLst/>
        </a:prstGeom>
        <a:solidFill>
          <a:schemeClr val="accent2">
            <a:hueOff val="-332684"/>
            <a:satOff val="2054"/>
            <a:lumOff val="-294"/>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b="0" kern="1200" cap="none" spc="0" smtClean="0">
              <a:ln w="0"/>
              <a:solidFill>
                <a:schemeClr val="tx1"/>
              </a:solidFill>
              <a:effectLst>
                <a:outerShdw blurRad="38100" dist="19050" dir="2700000" algn="tl" rotWithShape="0">
                  <a:schemeClr val="dk1">
                    <a:alpha val="40000"/>
                  </a:schemeClr>
                </a:outerShdw>
              </a:effectLst>
            </a:rPr>
            <a:t>Knowing what data is collected</a:t>
          </a:r>
          <a:endParaRPr lang="en-US" sz="1300" b="0" kern="1200" cap="none" spc="0" dirty="0">
            <a:ln w="0"/>
            <a:solidFill>
              <a:schemeClr val="tx1"/>
            </a:solidFill>
            <a:effectLst>
              <a:outerShdw blurRad="38100" dist="19050" dir="2700000" algn="tl" rotWithShape="0">
                <a:schemeClr val="dk1">
                  <a:alpha val="40000"/>
                </a:schemeClr>
              </a:outerShdw>
            </a:effectLst>
          </a:endParaRPr>
        </a:p>
      </dsp:txBody>
      <dsp:txXfrm>
        <a:off x="5644173" y="1356585"/>
        <a:ext cx="1366037" cy="855526"/>
      </dsp:txXfrm>
    </dsp:sp>
    <dsp:sp modelId="{9601C431-2289-4E40-AE80-D4FC5307779C}">
      <dsp:nvSpPr>
        <dsp:cNvPr id="0" name=""/>
        <dsp:cNvSpPr/>
      </dsp:nvSpPr>
      <dsp:spPr>
        <a:xfrm>
          <a:off x="2632288" y="475768"/>
          <a:ext cx="3787592" cy="3787592"/>
        </a:xfrm>
        <a:custGeom>
          <a:avLst/>
          <a:gdLst/>
          <a:ahLst/>
          <a:cxnLst/>
          <a:rect l="0" t="0" r="0" b="0"/>
          <a:pathLst>
            <a:path>
              <a:moveTo>
                <a:pt x="3784999" y="1794729"/>
              </a:moveTo>
              <a:arcTo wR="1893796" hR="1893796" stAng="21420086" swAng="2195875"/>
            </a:path>
          </a:pathLst>
        </a:custGeom>
        <a:noFill/>
        <a:ln w="9525" cap="rnd" cmpd="sng" algn="ctr">
          <a:solidFill>
            <a:schemeClr val="accent2">
              <a:hueOff val="-332684"/>
              <a:satOff val="2054"/>
              <a:lumOff val="-294"/>
              <a:alphaOff val="0"/>
            </a:schemeClr>
          </a:solidFill>
          <a:prstDash val="solid"/>
        </a:ln>
        <a:effectLst/>
      </dsp:spPr>
      <dsp:style>
        <a:lnRef idx="1">
          <a:scrgbClr r="0" g="0" b="0"/>
        </a:lnRef>
        <a:fillRef idx="0">
          <a:scrgbClr r="0" g="0" b="0"/>
        </a:fillRef>
        <a:effectRef idx="0">
          <a:scrgbClr r="0" g="0" b="0"/>
        </a:effectRef>
        <a:fontRef idx="minor"/>
      </dsp:style>
    </dsp:sp>
    <dsp:sp modelId="{46DFB69D-04BF-4738-B086-6B69FFDBD034}">
      <dsp:nvSpPr>
        <dsp:cNvPr id="0" name=""/>
        <dsp:cNvSpPr/>
      </dsp:nvSpPr>
      <dsp:spPr>
        <a:xfrm>
          <a:off x="4909929" y="3427632"/>
          <a:ext cx="1458601" cy="948090"/>
        </a:xfrm>
        <a:prstGeom prst="roundRect">
          <a:avLst/>
        </a:prstGeom>
        <a:solidFill>
          <a:schemeClr val="accent2">
            <a:hueOff val="-665368"/>
            <a:satOff val="4108"/>
            <a:lumOff val="-588"/>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b="0" kern="1200" cap="none" spc="0" dirty="0" smtClean="0">
              <a:ln w="0"/>
              <a:solidFill>
                <a:schemeClr val="tx1"/>
              </a:solidFill>
              <a:effectLst>
                <a:outerShdw blurRad="38100" dist="19050" dir="2700000" algn="tl" rotWithShape="0">
                  <a:schemeClr val="dk1">
                    <a:alpha val="40000"/>
                  </a:schemeClr>
                </a:outerShdw>
              </a:effectLst>
            </a:rPr>
            <a:t>Data collected without rights holders permission</a:t>
          </a:r>
          <a:endParaRPr lang="en-US" sz="1300" b="0" kern="1200" cap="none" spc="0" dirty="0">
            <a:ln w="0"/>
            <a:solidFill>
              <a:schemeClr val="tx1"/>
            </a:solidFill>
            <a:effectLst>
              <a:outerShdw blurRad="38100" dist="19050" dir="2700000" algn="tl" rotWithShape="0">
                <a:schemeClr val="dk1">
                  <a:alpha val="40000"/>
                </a:schemeClr>
              </a:outerShdw>
            </a:effectLst>
          </a:endParaRPr>
        </a:p>
      </dsp:txBody>
      <dsp:txXfrm>
        <a:off x="4956211" y="3473914"/>
        <a:ext cx="1366037" cy="855526"/>
      </dsp:txXfrm>
    </dsp:sp>
    <dsp:sp modelId="{F8A2741C-9D1E-4018-BE08-5A2200025177}">
      <dsp:nvSpPr>
        <dsp:cNvPr id="0" name=""/>
        <dsp:cNvSpPr/>
      </dsp:nvSpPr>
      <dsp:spPr>
        <a:xfrm>
          <a:off x="2632288" y="475768"/>
          <a:ext cx="3787592" cy="3787592"/>
        </a:xfrm>
        <a:custGeom>
          <a:avLst/>
          <a:gdLst/>
          <a:ahLst/>
          <a:cxnLst/>
          <a:rect l="0" t="0" r="0" b="0"/>
          <a:pathLst>
            <a:path>
              <a:moveTo>
                <a:pt x="2270120" y="3749825"/>
              </a:moveTo>
              <a:arcTo wR="1893796" hR="1893796" stAng="4712293" swAng="1375413"/>
            </a:path>
          </a:pathLst>
        </a:custGeom>
        <a:noFill/>
        <a:ln w="9525" cap="rnd" cmpd="sng" algn="ctr">
          <a:solidFill>
            <a:schemeClr val="accent2">
              <a:hueOff val="-665368"/>
              <a:satOff val="4108"/>
              <a:lumOff val="-588"/>
              <a:alphaOff val="0"/>
            </a:schemeClr>
          </a:solidFill>
          <a:prstDash val="solid"/>
        </a:ln>
        <a:effectLst/>
      </dsp:spPr>
      <dsp:style>
        <a:lnRef idx="1">
          <a:scrgbClr r="0" g="0" b="0"/>
        </a:lnRef>
        <a:fillRef idx="0">
          <a:scrgbClr r="0" g="0" b="0"/>
        </a:fillRef>
        <a:effectRef idx="0">
          <a:scrgbClr r="0" g="0" b="0"/>
        </a:effectRef>
        <a:fontRef idx="minor"/>
      </dsp:style>
    </dsp:sp>
    <dsp:sp modelId="{E764DC4B-CFFA-48A9-AAFC-E1D008E0BF62}">
      <dsp:nvSpPr>
        <dsp:cNvPr id="0" name=""/>
        <dsp:cNvSpPr/>
      </dsp:nvSpPr>
      <dsp:spPr>
        <a:xfrm>
          <a:off x="2683638" y="3427632"/>
          <a:ext cx="1458601" cy="948090"/>
        </a:xfrm>
        <a:prstGeom prst="roundRect">
          <a:avLst/>
        </a:prstGeom>
        <a:solidFill>
          <a:schemeClr val="accent2">
            <a:hueOff val="-998051"/>
            <a:satOff val="6162"/>
            <a:lumOff val="-882"/>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b="0" kern="1200" cap="none" spc="0" smtClean="0">
              <a:ln w="0"/>
              <a:solidFill>
                <a:schemeClr val="tx1"/>
              </a:solidFill>
              <a:effectLst>
                <a:outerShdw blurRad="38100" dist="19050" dir="2700000" algn="tl" rotWithShape="0">
                  <a:schemeClr val="dk1">
                    <a:alpha val="40000"/>
                  </a:schemeClr>
                </a:outerShdw>
              </a:effectLst>
            </a:rPr>
            <a:t>Data shared without rights holders permission</a:t>
          </a:r>
          <a:endParaRPr lang="en-US" sz="1300" b="0" kern="1200" cap="none" spc="0" dirty="0">
            <a:ln w="0"/>
            <a:solidFill>
              <a:schemeClr val="tx1"/>
            </a:solidFill>
            <a:effectLst>
              <a:outerShdw blurRad="38100" dist="19050" dir="2700000" algn="tl" rotWithShape="0">
                <a:schemeClr val="dk1">
                  <a:alpha val="40000"/>
                </a:schemeClr>
              </a:outerShdw>
            </a:effectLst>
          </a:endParaRPr>
        </a:p>
      </dsp:txBody>
      <dsp:txXfrm>
        <a:off x="2729920" y="3473914"/>
        <a:ext cx="1366037" cy="855526"/>
      </dsp:txXfrm>
    </dsp:sp>
    <dsp:sp modelId="{24FB56C8-C5E0-4786-8E37-48A91718D10B}">
      <dsp:nvSpPr>
        <dsp:cNvPr id="0" name=""/>
        <dsp:cNvSpPr/>
      </dsp:nvSpPr>
      <dsp:spPr>
        <a:xfrm>
          <a:off x="2632288" y="475768"/>
          <a:ext cx="3787592" cy="3787592"/>
        </a:xfrm>
        <a:custGeom>
          <a:avLst/>
          <a:gdLst/>
          <a:ahLst/>
          <a:cxnLst/>
          <a:rect l="0" t="0" r="0" b="0"/>
          <a:pathLst>
            <a:path>
              <a:moveTo>
                <a:pt x="316401" y="2941789"/>
              </a:moveTo>
              <a:arcTo wR="1893796" hR="1893796" stAng="8784040" swAng="2195875"/>
            </a:path>
          </a:pathLst>
        </a:custGeom>
        <a:noFill/>
        <a:ln w="9525" cap="rnd" cmpd="sng" algn="ctr">
          <a:solidFill>
            <a:schemeClr val="accent2">
              <a:hueOff val="-998051"/>
              <a:satOff val="6162"/>
              <a:lumOff val="-882"/>
              <a:alphaOff val="0"/>
            </a:schemeClr>
          </a:solidFill>
          <a:prstDash val="solid"/>
        </a:ln>
        <a:effectLst/>
      </dsp:spPr>
      <dsp:style>
        <a:lnRef idx="1">
          <a:scrgbClr r="0" g="0" b="0"/>
        </a:lnRef>
        <a:fillRef idx="0">
          <a:scrgbClr r="0" g="0" b="0"/>
        </a:fillRef>
        <a:effectRef idx="0">
          <a:scrgbClr r="0" g="0" b="0"/>
        </a:effectRef>
        <a:fontRef idx="minor"/>
      </dsp:style>
    </dsp:sp>
    <dsp:sp modelId="{13964512-D6DF-4136-BE81-CA9207A835FB}">
      <dsp:nvSpPr>
        <dsp:cNvPr id="0" name=""/>
        <dsp:cNvSpPr/>
      </dsp:nvSpPr>
      <dsp:spPr>
        <a:xfrm>
          <a:off x="1995676" y="1310303"/>
          <a:ext cx="1458601" cy="948090"/>
        </a:xfrm>
        <a:prstGeom prst="roundRect">
          <a:avLst/>
        </a:prstGeom>
        <a:solidFill>
          <a:schemeClr val="accent2">
            <a:hueOff val="-1330735"/>
            <a:satOff val="8216"/>
            <a:lumOff val="-1176"/>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b="0" kern="1200" cap="none" spc="0" dirty="0" smtClean="0">
              <a:ln w="0"/>
              <a:solidFill>
                <a:schemeClr val="tx1"/>
              </a:solidFill>
              <a:effectLst>
                <a:outerShdw blurRad="38100" dist="19050" dir="2700000" algn="tl" rotWithShape="0">
                  <a:schemeClr val="dk1">
                    <a:alpha val="40000"/>
                  </a:schemeClr>
                </a:outerShdw>
              </a:effectLst>
            </a:rPr>
            <a:t>Legal barriers to First Nation access to data</a:t>
          </a:r>
          <a:endParaRPr lang="en-US" sz="1300" b="0" kern="1200" cap="none" spc="0" dirty="0">
            <a:ln w="0"/>
            <a:solidFill>
              <a:schemeClr val="tx1"/>
            </a:solidFill>
            <a:effectLst>
              <a:outerShdw blurRad="38100" dist="19050" dir="2700000" algn="tl" rotWithShape="0">
                <a:schemeClr val="dk1">
                  <a:alpha val="40000"/>
                </a:schemeClr>
              </a:outerShdw>
            </a:effectLst>
          </a:endParaRPr>
        </a:p>
      </dsp:txBody>
      <dsp:txXfrm>
        <a:off x="2041958" y="1356585"/>
        <a:ext cx="1366037" cy="855526"/>
      </dsp:txXfrm>
    </dsp:sp>
    <dsp:sp modelId="{162FDA60-0870-4B4E-BEDD-F36E6EA564D4}">
      <dsp:nvSpPr>
        <dsp:cNvPr id="0" name=""/>
        <dsp:cNvSpPr/>
      </dsp:nvSpPr>
      <dsp:spPr>
        <a:xfrm>
          <a:off x="2632288" y="475768"/>
          <a:ext cx="3787592" cy="3787592"/>
        </a:xfrm>
        <a:custGeom>
          <a:avLst/>
          <a:gdLst/>
          <a:ahLst/>
          <a:cxnLst/>
          <a:rect l="0" t="0" r="0" b="0"/>
          <a:pathLst>
            <a:path>
              <a:moveTo>
                <a:pt x="330048" y="825546"/>
              </a:moveTo>
              <a:arcTo wR="1893796" hR="1893796" stAng="12860300" swAng="1960981"/>
            </a:path>
          </a:pathLst>
        </a:custGeom>
        <a:noFill/>
        <a:ln w="9525" cap="rnd" cmpd="sng" algn="ctr">
          <a:solidFill>
            <a:schemeClr val="accent2">
              <a:hueOff val="-1330735"/>
              <a:satOff val="8216"/>
              <a:lumOff val="-1176"/>
              <a:alphaOff val="0"/>
            </a:schemeClr>
          </a:solidFill>
          <a:prstDash val="solid"/>
        </a:ln>
        <a:effectLst/>
      </dsp:spPr>
      <dsp:style>
        <a:lnRef idx="1">
          <a:scrgbClr r="0" g="0" b="0"/>
        </a:lnRef>
        <a:fillRef idx="0">
          <a:scrgbClr r="0" g="0" b="0"/>
        </a:fillRef>
        <a:effectRef idx="0">
          <a:scrgbClr r="0" g="0" b="0"/>
        </a:effectRef>
        <a:fontRef idx="minor"/>
      </dsp:style>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E78F6A1-FA50-48F9-A946-A2017DFAEB6D}">
      <dsp:nvSpPr>
        <dsp:cNvPr id="0" name=""/>
        <dsp:cNvSpPr/>
      </dsp:nvSpPr>
      <dsp:spPr>
        <a:xfrm>
          <a:off x="3562532" y="1591"/>
          <a:ext cx="1636347" cy="1063626"/>
        </a:xfrm>
        <a:prstGeom prst="roundRect">
          <a:avLst/>
        </a:prstGeom>
        <a:solidFill>
          <a:schemeClr val="accent1">
            <a:shade val="50000"/>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b="0" kern="1200" cap="none" spc="0" dirty="0" smtClean="0">
              <a:ln w="0"/>
              <a:solidFill>
                <a:schemeClr val="tx1"/>
              </a:solidFill>
              <a:effectLst>
                <a:outerShdw blurRad="38100" dist="19050" dir="2700000" algn="tl" rotWithShape="0">
                  <a:schemeClr val="dk1">
                    <a:alpha val="40000"/>
                  </a:schemeClr>
                </a:outerShdw>
              </a:effectLst>
            </a:rPr>
            <a:t>Ending the collection of low quality data</a:t>
          </a:r>
          <a:endParaRPr lang="en-US" sz="1500" b="0" kern="1200" cap="none" spc="0" dirty="0">
            <a:ln w="0"/>
            <a:solidFill>
              <a:schemeClr val="tx1"/>
            </a:solidFill>
            <a:effectLst>
              <a:outerShdw blurRad="38100" dist="19050" dir="2700000" algn="tl" rotWithShape="0">
                <a:schemeClr val="dk1">
                  <a:alpha val="40000"/>
                </a:schemeClr>
              </a:outerShdw>
            </a:effectLst>
          </a:endParaRPr>
        </a:p>
      </dsp:txBody>
      <dsp:txXfrm>
        <a:off x="3614454" y="53513"/>
        <a:ext cx="1532503" cy="959782"/>
      </dsp:txXfrm>
    </dsp:sp>
    <dsp:sp modelId="{189634FC-0C7F-4E7A-8F00-D4D696BE2196}">
      <dsp:nvSpPr>
        <dsp:cNvPr id="0" name=""/>
        <dsp:cNvSpPr/>
      </dsp:nvSpPr>
      <dsp:spPr>
        <a:xfrm>
          <a:off x="2623715" y="533404"/>
          <a:ext cx="3513982" cy="3513982"/>
        </a:xfrm>
        <a:custGeom>
          <a:avLst/>
          <a:gdLst/>
          <a:ahLst/>
          <a:cxnLst/>
          <a:rect l="0" t="0" r="0" b="0"/>
          <a:pathLst>
            <a:path>
              <a:moveTo>
                <a:pt x="2586948" y="208382"/>
              </a:moveTo>
              <a:arcTo wR="1756991" hR="1756991" stAng="17891311" swAng="2625451"/>
            </a:path>
          </a:pathLst>
        </a:custGeom>
        <a:noFill/>
        <a:ln w="9525" cap="rnd" cmpd="sng" algn="ctr">
          <a:solidFill>
            <a:schemeClr val="accent1">
              <a:shade val="9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45441C7C-1B58-4B4A-BF19-EEA1C9E0F6DD}">
      <dsp:nvSpPr>
        <dsp:cNvPr id="0" name=""/>
        <dsp:cNvSpPr/>
      </dsp:nvSpPr>
      <dsp:spPr>
        <a:xfrm>
          <a:off x="5319523" y="1758582"/>
          <a:ext cx="1636347" cy="1063626"/>
        </a:xfrm>
        <a:prstGeom prst="roundRect">
          <a:avLst/>
        </a:prstGeom>
        <a:solidFill>
          <a:schemeClr val="accent1">
            <a:shade val="50000"/>
            <a:hueOff val="194225"/>
            <a:satOff val="-5198"/>
            <a:lumOff val="22033"/>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b="0" kern="1200" cap="none" spc="0" smtClean="0">
              <a:ln w="0"/>
              <a:solidFill>
                <a:schemeClr val="tx1"/>
              </a:solidFill>
              <a:effectLst>
                <a:outerShdw blurRad="38100" dist="19050" dir="2700000" algn="tl" rotWithShape="0">
                  <a:schemeClr val="dk1">
                    <a:alpha val="40000"/>
                  </a:schemeClr>
                </a:outerShdw>
              </a:effectLst>
            </a:rPr>
            <a:t>Expand on landscape scan and keep up to date</a:t>
          </a:r>
          <a:endParaRPr lang="en-US" sz="1500" b="0" kern="1200" cap="none" spc="0" dirty="0">
            <a:ln w="0"/>
            <a:solidFill>
              <a:schemeClr val="tx1"/>
            </a:solidFill>
            <a:effectLst>
              <a:outerShdw blurRad="38100" dist="19050" dir="2700000" algn="tl" rotWithShape="0">
                <a:schemeClr val="dk1">
                  <a:alpha val="40000"/>
                </a:schemeClr>
              </a:outerShdw>
            </a:effectLst>
          </a:endParaRPr>
        </a:p>
      </dsp:txBody>
      <dsp:txXfrm>
        <a:off x="5371445" y="1810504"/>
        <a:ext cx="1532503" cy="959782"/>
      </dsp:txXfrm>
    </dsp:sp>
    <dsp:sp modelId="{327E39D4-3E12-4A86-8DD7-F1F9ECCA7D0C}">
      <dsp:nvSpPr>
        <dsp:cNvPr id="0" name=""/>
        <dsp:cNvSpPr/>
      </dsp:nvSpPr>
      <dsp:spPr>
        <a:xfrm>
          <a:off x="2623715" y="533404"/>
          <a:ext cx="3513982" cy="3513982"/>
        </a:xfrm>
        <a:custGeom>
          <a:avLst/>
          <a:gdLst/>
          <a:ahLst/>
          <a:cxnLst/>
          <a:rect l="0" t="0" r="0" b="0"/>
          <a:pathLst>
            <a:path>
              <a:moveTo>
                <a:pt x="3427477" y="2301504"/>
              </a:moveTo>
              <a:arcTo wR="1756991" hR="1756991" stAng="1083238" swAng="2625451"/>
            </a:path>
          </a:pathLst>
        </a:custGeom>
        <a:noFill/>
        <a:ln w="9525" cap="rnd" cmpd="sng" algn="ctr">
          <a:solidFill>
            <a:schemeClr val="accent1">
              <a:shade val="90000"/>
              <a:hueOff val="203223"/>
              <a:satOff val="-4539"/>
              <a:lumOff val="17115"/>
              <a:alphaOff val="0"/>
            </a:schemeClr>
          </a:solidFill>
          <a:prstDash val="solid"/>
        </a:ln>
        <a:effectLst/>
      </dsp:spPr>
      <dsp:style>
        <a:lnRef idx="1">
          <a:scrgbClr r="0" g="0" b="0"/>
        </a:lnRef>
        <a:fillRef idx="0">
          <a:scrgbClr r="0" g="0" b="0"/>
        </a:fillRef>
        <a:effectRef idx="0">
          <a:scrgbClr r="0" g="0" b="0"/>
        </a:effectRef>
        <a:fontRef idx="minor"/>
      </dsp:style>
    </dsp:sp>
    <dsp:sp modelId="{54221A66-9820-459E-97C4-3B8B40F75810}">
      <dsp:nvSpPr>
        <dsp:cNvPr id="0" name=""/>
        <dsp:cNvSpPr/>
      </dsp:nvSpPr>
      <dsp:spPr>
        <a:xfrm>
          <a:off x="3562532" y="3515574"/>
          <a:ext cx="1636347" cy="1063626"/>
        </a:xfrm>
        <a:prstGeom prst="roundRect">
          <a:avLst/>
        </a:prstGeom>
        <a:solidFill>
          <a:schemeClr val="accent1">
            <a:shade val="50000"/>
            <a:hueOff val="388449"/>
            <a:satOff val="-10397"/>
            <a:lumOff val="44066"/>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b="0" kern="1200" cap="none" spc="0" smtClean="0">
              <a:ln w="0"/>
              <a:solidFill>
                <a:schemeClr val="tx1"/>
              </a:solidFill>
              <a:effectLst>
                <a:outerShdw blurRad="38100" dist="19050" dir="2700000" algn="tl" rotWithShape="0">
                  <a:schemeClr val="dk1">
                    <a:alpha val="40000"/>
                  </a:schemeClr>
                </a:outerShdw>
              </a:effectLst>
            </a:rPr>
            <a:t>Educate on the role of rights holders</a:t>
          </a:r>
          <a:endParaRPr lang="en-US" sz="1500" b="0" kern="1200" cap="none" spc="0" dirty="0">
            <a:ln w="0"/>
            <a:solidFill>
              <a:schemeClr val="tx1"/>
            </a:solidFill>
            <a:effectLst>
              <a:outerShdw blurRad="38100" dist="19050" dir="2700000" algn="tl" rotWithShape="0">
                <a:schemeClr val="dk1">
                  <a:alpha val="40000"/>
                </a:schemeClr>
              </a:outerShdw>
            </a:effectLst>
          </a:endParaRPr>
        </a:p>
      </dsp:txBody>
      <dsp:txXfrm>
        <a:off x="3614454" y="3567496"/>
        <a:ext cx="1532503" cy="959782"/>
      </dsp:txXfrm>
    </dsp:sp>
    <dsp:sp modelId="{832B3F0B-23D8-4DE7-BE0C-31F41921420C}">
      <dsp:nvSpPr>
        <dsp:cNvPr id="0" name=""/>
        <dsp:cNvSpPr/>
      </dsp:nvSpPr>
      <dsp:spPr>
        <a:xfrm>
          <a:off x="2623715" y="533404"/>
          <a:ext cx="3513982" cy="3513982"/>
        </a:xfrm>
        <a:custGeom>
          <a:avLst/>
          <a:gdLst/>
          <a:ahLst/>
          <a:cxnLst/>
          <a:rect l="0" t="0" r="0" b="0"/>
          <a:pathLst>
            <a:path>
              <a:moveTo>
                <a:pt x="927034" y="3305600"/>
              </a:moveTo>
              <a:arcTo wR="1756991" hR="1756991" stAng="7091311" swAng="2625451"/>
            </a:path>
          </a:pathLst>
        </a:custGeom>
        <a:noFill/>
        <a:ln w="9525" cap="rnd" cmpd="sng" algn="ctr">
          <a:solidFill>
            <a:schemeClr val="accent1">
              <a:shade val="90000"/>
              <a:hueOff val="406446"/>
              <a:satOff val="-9077"/>
              <a:lumOff val="34230"/>
              <a:alphaOff val="0"/>
            </a:schemeClr>
          </a:solidFill>
          <a:prstDash val="solid"/>
        </a:ln>
        <a:effectLst/>
      </dsp:spPr>
      <dsp:style>
        <a:lnRef idx="1">
          <a:scrgbClr r="0" g="0" b="0"/>
        </a:lnRef>
        <a:fillRef idx="0">
          <a:scrgbClr r="0" g="0" b="0"/>
        </a:fillRef>
        <a:effectRef idx="0">
          <a:scrgbClr r="0" g="0" b="0"/>
        </a:effectRef>
        <a:fontRef idx="minor"/>
      </dsp:style>
    </dsp:sp>
    <dsp:sp modelId="{8B5074EE-F64F-4B68-9F2F-C2BD398A8851}">
      <dsp:nvSpPr>
        <dsp:cNvPr id="0" name=""/>
        <dsp:cNvSpPr/>
      </dsp:nvSpPr>
      <dsp:spPr>
        <a:xfrm>
          <a:off x="1805541" y="1758582"/>
          <a:ext cx="1636347" cy="1063626"/>
        </a:xfrm>
        <a:prstGeom prst="roundRect">
          <a:avLst/>
        </a:prstGeom>
        <a:solidFill>
          <a:schemeClr val="accent1">
            <a:shade val="50000"/>
            <a:hueOff val="194225"/>
            <a:satOff val="-5198"/>
            <a:lumOff val="22033"/>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b="0" kern="1200" cap="none" spc="0" smtClean="0">
              <a:ln w="0"/>
              <a:solidFill>
                <a:schemeClr val="tx1"/>
              </a:solidFill>
              <a:effectLst>
                <a:outerShdw blurRad="38100" dist="19050" dir="2700000" algn="tl" rotWithShape="0">
                  <a:schemeClr val="dk1">
                    <a:alpha val="40000"/>
                  </a:schemeClr>
                </a:outerShdw>
              </a:effectLst>
            </a:rPr>
            <a:t>Advocate for legislative change</a:t>
          </a:r>
          <a:endParaRPr lang="en-US" sz="1500" b="0" kern="1200" cap="none" spc="0" dirty="0">
            <a:ln w="0"/>
            <a:solidFill>
              <a:schemeClr val="tx1"/>
            </a:solidFill>
            <a:effectLst>
              <a:outerShdw blurRad="38100" dist="19050" dir="2700000" algn="tl" rotWithShape="0">
                <a:schemeClr val="dk1">
                  <a:alpha val="40000"/>
                </a:schemeClr>
              </a:outerShdw>
            </a:effectLst>
          </a:endParaRPr>
        </a:p>
      </dsp:txBody>
      <dsp:txXfrm>
        <a:off x="1857463" y="1810504"/>
        <a:ext cx="1532503" cy="959782"/>
      </dsp:txXfrm>
    </dsp:sp>
    <dsp:sp modelId="{D9DFC407-2EB4-4517-A169-EA1361EC4D26}">
      <dsp:nvSpPr>
        <dsp:cNvPr id="0" name=""/>
        <dsp:cNvSpPr/>
      </dsp:nvSpPr>
      <dsp:spPr>
        <a:xfrm>
          <a:off x="2623715" y="533404"/>
          <a:ext cx="3513982" cy="3513982"/>
        </a:xfrm>
        <a:custGeom>
          <a:avLst/>
          <a:gdLst/>
          <a:ahLst/>
          <a:cxnLst/>
          <a:rect l="0" t="0" r="0" b="0"/>
          <a:pathLst>
            <a:path>
              <a:moveTo>
                <a:pt x="86505" y="1212477"/>
              </a:moveTo>
              <a:arcTo wR="1756991" hR="1756991" stAng="11883238" swAng="2625451"/>
            </a:path>
          </a:pathLst>
        </a:custGeom>
        <a:noFill/>
        <a:ln w="9525" cap="rnd" cmpd="sng" algn="ctr">
          <a:solidFill>
            <a:schemeClr val="accent1">
              <a:shade val="90000"/>
              <a:hueOff val="203223"/>
              <a:satOff val="-4539"/>
              <a:lumOff val="17115"/>
              <a:alphaOff val="0"/>
            </a:schemeClr>
          </a:solidFill>
          <a:prstDash val="solid"/>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9C123E8-6564-40B1-B215-3F6E6D5F8068}" type="datetimeFigureOut">
              <a:rPr lang="en-CA" smtClean="0"/>
              <a:t>2023-10-10</a:t>
            </a:fld>
            <a:endParaRPr lang="en-C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FE37DFA-F137-4457-B5A4-5F559AF1CD65}" type="slidenum">
              <a:rPr lang="en-CA" smtClean="0"/>
              <a:t>‹#›</a:t>
            </a:fld>
            <a:endParaRPr lang="en-CA"/>
          </a:p>
        </p:txBody>
      </p:sp>
    </p:spTree>
    <p:extLst>
      <p:ext uri="{BB962C8B-B14F-4D97-AF65-F5344CB8AC3E}">
        <p14:creationId xmlns:p14="http://schemas.microsoft.com/office/powerpoint/2010/main" val="31631176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OH</a:t>
            </a:r>
            <a:r>
              <a:rPr lang="en-US" baseline="0" dirty="0" smtClean="0"/>
              <a:t> has the most first nations data, out of x databases, y contain FN data</a:t>
            </a:r>
            <a:endParaRPr lang="en-CA" dirty="0"/>
          </a:p>
        </p:txBody>
      </p:sp>
      <p:sp>
        <p:nvSpPr>
          <p:cNvPr id="4" name="Slide Number Placeholder 3"/>
          <p:cNvSpPr>
            <a:spLocks noGrp="1"/>
          </p:cNvSpPr>
          <p:nvPr>
            <p:ph type="sldNum" sz="quarter" idx="10"/>
          </p:nvPr>
        </p:nvSpPr>
        <p:spPr/>
        <p:txBody>
          <a:bodyPr/>
          <a:lstStyle/>
          <a:p>
            <a:fld id="{DFE37DFA-F137-4457-B5A4-5F559AF1CD65}" type="slidenum">
              <a:rPr lang="en-CA" smtClean="0"/>
              <a:t>5</a:t>
            </a:fld>
            <a:endParaRPr lang="en-CA"/>
          </a:p>
        </p:txBody>
      </p:sp>
    </p:spTree>
    <p:extLst>
      <p:ext uri="{BB962C8B-B14F-4D97-AF65-F5344CB8AC3E}">
        <p14:creationId xmlns:p14="http://schemas.microsoft.com/office/powerpoint/2010/main" val="4017415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2373"/>
            <a:ext cx="12192000" cy="6867027"/>
            <a:chOff x="0" y="-2373"/>
            <a:chExt cx="12192000" cy="6867027"/>
          </a:xfrm>
        </p:grpSpPr>
        <p:sp>
          <p:nvSpPr>
            <p:cNvPr id="8" name="Rectangle 7"/>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rot="5400000">
            <a:off x="10089390" y="1792223"/>
            <a:ext cx="990599" cy="304799"/>
          </a:xfrm>
        </p:spPr>
        <p:txBody>
          <a:bodyPr anchor="t"/>
          <a:lstStyle>
            <a:lvl1pPr algn="l">
              <a:defRPr b="0" i="0">
                <a:solidFill>
                  <a:schemeClr val="bg1"/>
                </a:solidFill>
              </a:defRPr>
            </a:lvl1pPr>
          </a:lstStyle>
          <a:p>
            <a:fld id="{1E700B27-DE4C-4B9E-BB11-B9027034A00F}" type="datetimeFigureOut">
              <a:rPr lang="en-US" dirty="0"/>
              <a:pPr/>
              <a:t>10/10/2023</a:t>
            </a:fld>
            <a:endParaRPr lang="en-US" dirty="0"/>
          </a:p>
        </p:txBody>
      </p:sp>
      <p:sp>
        <p:nvSpPr>
          <p:cNvPr id="5" name="Footer Placeholder 4"/>
          <p:cNvSpPr>
            <a:spLocks noGrp="1"/>
          </p:cNvSpPr>
          <p:nvPr>
            <p:ph type="ftr" sz="quarter" idx="11"/>
          </p:nvPr>
        </p:nvSpPr>
        <p:spPr>
          <a:xfrm rot="5400000">
            <a:off x="8959592" y="3226820"/>
            <a:ext cx="3859795" cy="304801"/>
          </a:xfrm>
        </p:spPr>
        <p:txBody>
          <a:bodyPr/>
          <a:lstStyle>
            <a:lvl1pPr>
              <a:defRPr b="0" i="0">
                <a:solidFill>
                  <a:schemeClr val="bg1"/>
                </a:solidFill>
              </a:defRPr>
            </a:lvl1pPr>
          </a:lstStyle>
          <a:p>
            <a:endParaRPr lang="en-US" dirty="0"/>
          </a:p>
        </p:txBody>
      </p:sp>
      <p:sp>
        <p:nvSpPr>
          <p:cNvPr id="10" name="Rectangle 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10351008" y="292608"/>
            <a:ext cx="838199" cy="767687"/>
          </a:xfrm>
        </p:spPr>
        <p:txBody>
          <a:bodyPr/>
          <a:lstStyle>
            <a:lvl1pPr>
              <a:defRPr sz="2800" b="0" i="0">
                <a:latin typeface="+mj-lt"/>
              </a:defRPr>
            </a:lvl1pPr>
          </a:lstStyle>
          <a:p>
            <a:fld id="{D57F1E4F-1CFF-5643-939E-217C01CDF565}" type="slidenum">
              <a:rPr lang="en-US" dirty="0"/>
              <a:pPr/>
              <a:t>‹#›</a:t>
            </a:fld>
            <a:endParaRPr lang="en-US" dirty="0"/>
          </a:p>
        </p:txBody>
      </p:sp>
    </p:spTree>
    <p:extLst>
      <p:ext uri="{BB962C8B-B14F-4D97-AF65-F5344CB8AC3E}">
        <p14:creationId xmlns:p14="http://schemas.microsoft.com/office/powerpoint/2010/main" val="6848480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4966674"/>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bwMode="gray">
          <a:xfrm>
            <a:off x="1154956" y="5536665"/>
            <a:ext cx="8825656" cy="493712"/>
          </a:xfrm>
        </p:spPr>
        <p:txBody>
          <a:bodyPr>
            <a:normAutofit/>
          </a:bodyPr>
          <a:lstStyle>
            <a:lvl1pPr marL="0" indent="0">
              <a:buNone/>
              <a:defRPr sz="12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C40F4739-9812-4A9F-890D-2AD6BA5F6EE8}" type="datetimeFigureOut">
              <a:rPr lang="en-US" dirty="0"/>
              <a:t>10/10/2023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6255177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12" name="Group 11"/>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063416"/>
            <a:ext cx="8825659" cy="1379755"/>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18845AC5-A3F8-44AA-BA8F-596CDCC976D3}" type="datetimeFigureOut">
              <a:rPr lang="en-US" dirty="0"/>
              <a:t>10/10/2023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7864085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7" name="Group 6"/>
          <p:cNvGrpSpPr/>
          <p:nvPr/>
        </p:nvGrpSpPr>
        <p:grpSpPr>
          <a:xfrm>
            <a:off x="0" y="-2373"/>
            <a:ext cx="12192000" cy="6867027"/>
            <a:chOff x="0" y="-2373"/>
            <a:chExt cx="12192000" cy="6867027"/>
          </a:xfrm>
        </p:grpSpPr>
        <p:sp>
          <p:nvSpPr>
            <p:cNvPr id="15" name="Rectangle 14"/>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4"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6"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3" name="TextBox 12"/>
          <p:cNvSpPr txBox="1"/>
          <p:nvPr/>
        </p:nvSpPr>
        <p:spPr>
          <a:xfrm>
            <a:off x="9719438" y="2631815"/>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9" name="TextBox 8"/>
          <p:cNvSpPr txBox="1"/>
          <p:nvPr/>
        </p:nvSpPr>
        <p:spPr>
          <a:xfrm>
            <a:off x="898295" y="591093"/>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2" name="Title 1"/>
          <p:cNvSpPr>
            <a:spLocks noGrp="1"/>
          </p:cNvSpPr>
          <p:nvPr>
            <p:ph type="title"/>
          </p:nvPr>
        </p:nvSpPr>
        <p:spPr>
          <a:xfrm>
            <a:off x="1581878" y="980517"/>
            <a:ext cx="8453906" cy="2698249"/>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25772" cy="342174"/>
          </a:xfrm>
        </p:spPr>
        <p:txBody>
          <a:bodyPr anchor="t">
            <a:normAutofit/>
          </a:bodyPr>
          <a:lstStyle>
            <a:lvl1pPr marL="0" indent="0">
              <a:buNone/>
              <a:defRPr lang="en-US" sz="1400" b="0" i="0" kern="1200" cap="small" dirty="0">
                <a:solidFill>
                  <a:schemeClr val="accent1"/>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C873B183-A821-4095-A363-9EC968635539}" type="datetimeFigureOut">
              <a:rPr lang="en-US" dirty="0"/>
              <a:t>10/10/2023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32" name="Rectangle 3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2772326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18" name="Group 17"/>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33068"/>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74D01B4-0AA5-45E6-B2E6-5FA4078AEBCF}" type="datetimeFigureOut">
              <a:rPr lang="en-US" dirty="0"/>
              <a:t>10/10/2023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2" name="Rectangle 1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12398785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17299"/>
            <a:ext cx="312916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6" name="Text Placeholder 3"/>
          <p:cNvSpPr>
            <a:spLocks noGrp="1"/>
          </p:cNvSpPr>
          <p:nvPr>
            <p:ph type="body" sz="half" idx="15"/>
          </p:nvPr>
        </p:nvSpPr>
        <p:spPr>
          <a:xfrm>
            <a:off x="1154954" y="3193561"/>
            <a:ext cx="3129168" cy="283349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4512721" y="2603502"/>
            <a:ext cx="314538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Text Placeholder 3"/>
          <p:cNvSpPr>
            <a:spLocks noGrp="1"/>
          </p:cNvSpPr>
          <p:nvPr>
            <p:ph type="body" sz="half" idx="16"/>
          </p:nvPr>
        </p:nvSpPr>
        <p:spPr>
          <a:xfrm>
            <a:off x="4512721" y="3193561"/>
            <a:ext cx="3145380" cy="283349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886700" y="2617299"/>
            <a:ext cx="3161029"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Text Placeholder 3"/>
          <p:cNvSpPr>
            <a:spLocks noGrp="1"/>
          </p:cNvSpPr>
          <p:nvPr>
            <p:ph type="body" sz="half" idx="17"/>
          </p:nvPr>
        </p:nvSpPr>
        <p:spPr>
          <a:xfrm>
            <a:off x="7886700" y="3193561"/>
            <a:ext cx="3164719" cy="28334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22" name="Straight Connector 21"/>
          <p:cNvCxnSpPr/>
          <p:nvPr/>
        </p:nvCxnSpPr>
        <p:spPr>
          <a:xfrm>
            <a:off x="440397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777240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4147335C-0450-40D7-8612-B3203BED4F28}" type="datetimeFigureOut">
              <a:rPr lang="en-US" dirty="0"/>
              <a:t>10/10/2023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9022989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2" y="4532845"/>
            <a:ext cx="30504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9" name="Picture Placeholder 2"/>
          <p:cNvSpPr>
            <a:spLocks noGrp="1" noChangeAspect="1"/>
          </p:cNvSpPr>
          <p:nvPr>
            <p:ph type="pic" idx="15"/>
          </p:nvPr>
        </p:nvSpPr>
        <p:spPr>
          <a:xfrm>
            <a:off x="1334552"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3" y="5109107"/>
            <a:ext cx="3050437" cy="91794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4572537" y="4532846"/>
            <a:ext cx="3046766" cy="651156"/>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0" name="Picture Placeholder 2"/>
          <p:cNvSpPr>
            <a:spLocks noGrp="1" noChangeAspect="1"/>
          </p:cNvSpPr>
          <p:nvPr>
            <p:ph type="pic" idx="21"/>
          </p:nvPr>
        </p:nvSpPr>
        <p:spPr>
          <a:xfrm>
            <a:off x="4748463" y="2603500"/>
            <a:ext cx="2691241"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68865" y="5184002"/>
            <a:ext cx="3050438" cy="84305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983434" y="4532847"/>
            <a:ext cx="3050438" cy="651154"/>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1"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3434" y="5184001"/>
            <a:ext cx="3050437" cy="843054"/>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4388153" y="2603500"/>
            <a:ext cx="0" cy="3517594"/>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801905" y="2603500"/>
            <a:ext cx="0" cy="34925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D246A105-2A1C-4284-B4EA-07CF89B1A393}" type="datetimeFigureOut">
              <a:rPr lang="en-US" dirty="0"/>
              <a:t>10/10/2023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9110993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3" y="973668"/>
            <a:ext cx="8825660"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0DBE609-F3F2-45E6-BD6A-E03A8C86C1AE}" type="datetimeFigureOut">
              <a:rPr lang="en-US" dirty="0"/>
              <a:t>10/10/2023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413445339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Rectangle 7"/>
            <p:cNvSpPr/>
            <p:nvPr/>
          </p:nvSpPr>
          <p:spPr>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76756" y="1278468"/>
            <a:ext cx="1413933" cy="4748589"/>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8"/>
            <a:ext cx="6247546" cy="474859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A24AD68-089C-4467-A8F3-EA2BBCA6B44E}" type="datetimeFigureOut">
              <a:rPr lang="en-US" dirty="0"/>
              <a:t>10/10/2023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4202964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5C51FCE-E4BB-4680-8E50-3C0E348D2609}" type="datetimeFigureOut">
              <a:rPr lang="en-US" dirty="0"/>
              <a:t>10/10/2023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8635283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13" name="Group 12"/>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677645"/>
            <a:ext cx="4351023"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8" y="2677644"/>
            <a:ext cx="3755379" cy="2283823"/>
          </a:xfrm>
        </p:spPr>
        <p:txBody>
          <a:bodyPr anchor="ctr"/>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AAA073D-A903-47F8-8D16-77642FB0DF1F}" type="datetimeFigureOut">
              <a:rPr lang="en-US" dirty="0"/>
              <a:t>10/10/2023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7390107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B91FA40-626B-4CA1-85D0-7A9016E395BA}" type="datetimeFigureOut">
              <a:rPr lang="en-US" dirty="0"/>
              <a:t>10/10/2023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6686316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08710" y="3179762"/>
            <a:ext cx="4825159" cy="2840039"/>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3F425EA-B9DC-48A7-991E-9A82573B1B21}" type="datetimeFigureOut">
              <a:rPr lang="en-US" dirty="0"/>
              <a:t>10/10/2023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4303547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6CB97F8-6CEB-469B-AFCC-889F2A2B1D5A}" type="datetimeFigureOut">
              <a:rPr lang="en-US" dirty="0"/>
              <a:t>10/10/2023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7439236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A9179F-009E-4FA5-B091-7EBB82A185BD}" type="datetimeFigureOut">
              <a:rPr lang="en-US" dirty="0"/>
              <a:t>10/10/2023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4471868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14" name="Group 13"/>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Oval 15"/>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295400"/>
            <a:ext cx="2793159"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5" cy="4572000"/>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5" y="2895600"/>
            <a:ext cx="2793158" cy="3129279"/>
          </a:xfrm>
        </p:spPr>
        <p:txBody>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8E665CEB-0076-4E37-B880-BCEA9784DE0A}" type="datetimeFigureOut">
              <a:rPr lang="en-US" dirty="0"/>
              <a:t>10/10/2023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3269141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20" name="Group 19"/>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3907" y="1693332"/>
            <a:ext cx="3860260" cy="173566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bwMode="gray">
          <a:xfrm>
            <a:off x="1154955" y="3657600"/>
            <a:ext cx="3859212" cy="1371600"/>
          </a:xfrm>
        </p:spPr>
        <p:txBody>
          <a:bodyPr>
            <a:normAutofit/>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A6149E5E-3896-4118-99A7-7B85668F1C5E}" type="datetimeFigureOut">
              <a:rPr lang="en-US" dirty="0"/>
              <a:t>10/10/2023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476037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9" name="Group 8"/>
          <p:cNvGrpSpPr/>
          <p:nvPr/>
        </p:nvGrpSpPr>
        <p:grpSpPr>
          <a:xfrm>
            <a:off x="0" y="-2373"/>
            <a:ext cx="12192000" cy="6867027"/>
            <a:chOff x="0" y="-2373"/>
            <a:chExt cx="12192000" cy="6867027"/>
          </a:xfrm>
        </p:grpSpPr>
        <p:sp>
          <p:nvSpPr>
            <p:cNvPr id="26" name="Rectangle 25"/>
            <p:cNvSpPr/>
            <p:nvPr/>
          </p:nvSpPr>
          <p:spPr>
            <a:xfrm>
              <a:off x="0" y="0"/>
              <a:ext cx="12192000" cy="6858000"/>
            </a:xfrm>
            <a:prstGeom prst="rect">
              <a:avLst/>
            </a:prstGeom>
            <a:blipFill>
              <a:blip r:embed="rId19">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0"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2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3"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5" y="2603500"/>
            <a:ext cx="8761412" cy="34163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0938" y="6394061"/>
            <a:ext cx="990599" cy="304799"/>
          </a:xfrm>
          <a:prstGeom prst="rect">
            <a:avLst/>
          </a:prstGeom>
        </p:spPr>
        <p:txBody>
          <a:bodyPr vert="horz" lIns="91440" tIns="45720" rIns="91440" bIns="45720" rtlCol="0" anchor="t"/>
          <a:lstStyle>
            <a:lvl1pPr algn="r">
              <a:defRPr sz="1000" b="1" i="0">
                <a:solidFill>
                  <a:schemeClr val="accent1"/>
                </a:solidFill>
              </a:defRPr>
            </a:lvl1pPr>
          </a:lstStyle>
          <a:p>
            <a:fld id="{7E0D914D-B099-4142-A885-11F276715148}" type="datetimeFigureOut">
              <a:rPr lang="en-US" dirty="0"/>
              <a:t>10/10/2023</a:t>
            </a:fld>
            <a:endParaRPr lang="en-US" dirty="0"/>
          </a:p>
        </p:txBody>
      </p:sp>
      <p:sp>
        <p:nvSpPr>
          <p:cNvPr id="5" name="Footer Placeholder 4"/>
          <p:cNvSpPr>
            <a:spLocks noGrp="1"/>
          </p:cNvSpPr>
          <p:nvPr>
            <p:ph type="ftr" sz="quarter" idx="3"/>
          </p:nvPr>
        </p:nvSpPr>
        <p:spPr>
          <a:xfrm>
            <a:off x="528358" y="6391838"/>
            <a:ext cx="3859795" cy="304801"/>
          </a:xfrm>
          <a:prstGeom prst="rect">
            <a:avLst/>
          </a:prstGeom>
        </p:spPr>
        <p:txBody>
          <a:bodyPr vert="horz" lIns="91440" tIns="45720" rIns="91440" bIns="45720" rtlCol="0" anchor="b"/>
          <a:lstStyle>
            <a:lvl1pPr algn="l">
              <a:defRPr sz="1000" b="1" i="0">
                <a:solidFill>
                  <a:schemeClr val="accent1"/>
                </a:solidFill>
                <a:latin typeface="+mn-lt"/>
              </a:defRPr>
            </a:lvl1pPr>
          </a:lstStyle>
          <a:p>
            <a:endParaRPr lang="en-US" dirty="0"/>
          </a:p>
        </p:txBody>
      </p:sp>
      <p:sp>
        <p:nvSpPr>
          <p:cNvPr id="22" name="Rectangle 2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bg1"/>
                </a:solidFill>
                <a:latin typeface="+mn-lt"/>
              </a:defRPr>
            </a:lvl1pPr>
          </a:lstStyle>
          <a:p>
            <a:fld id="{D57F1E4F-1CFF-5643-939E-217C01CDF565}" type="slidenum">
              <a:rPr lang="en-US" dirty="0"/>
              <a:pPr/>
              <a:t>‹#›</a:t>
            </a:fld>
            <a:endParaRPr lang="en-US" dirty="0"/>
          </a:p>
        </p:txBody>
      </p:sp>
    </p:spTree>
    <p:extLst>
      <p:ext uri="{BB962C8B-B14F-4D97-AF65-F5344CB8AC3E}">
        <p14:creationId xmlns:p14="http://schemas.microsoft.com/office/powerpoint/2010/main" val="3826680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First Nation Health Data Landscape Scan</a:t>
            </a:r>
            <a:endParaRPr lang="en-CA"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68870" y="503984"/>
            <a:ext cx="6588368" cy="2826410"/>
          </a:xfrm>
          <a:prstGeom prst="rect">
            <a:avLst/>
          </a:prstGeom>
        </p:spPr>
      </p:pic>
    </p:spTree>
    <p:extLst>
      <p:ext uri="{BB962C8B-B14F-4D97-AF65-F5344CB8AC3E}">
        <p14:creationId xmlns:p14="http://schemas.microsoft.com/office/powerpoint/2010/main" val="6052875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78045" y="780237"/>
            <a:ext cx="8761413" cy="706964"/>
          </a:xfrm>
        </p:spPr>
        <p:txBody>
          <a:bodyPr/>
          <a:lstStyle/>
          <a:p>
            <a:pPr algn="ctr"/>
            <a:r>
              <a:rPr lang="en-US" dirty="0" smtClean="0"/>
              <a:t>Problematic Governance Systems</a:t>
            </a:r>
            <a:endParaRPr lang="en-CA" dirty="0"/>
          </a:p>
        </p:txBody>
      </p:sp>
      <p:sp>
        <p:nvSpPr>
          <p:cNvPr id="3" name="Content Placeholder 2"/>
          <p:cNvSpPr>
            <a:spLocks noGrp="1"/>
          </p:cNvSpPr>
          <p:nvPr>
            <p:ph idx="1"/>
          </p:nvPr>
        </p:nvSpPr>
        <p:spPr/>
        <p:txBody>
          <a:bodyPr/>
          <a:lstStyle/>
          <a:p>
            <a:r>
              <a:rPr lang="en-US" dirty="0"/>
              <a:t>Statistics </a:t>
            </a:r>
            <a:r>
              <a:rPr lang="en-US" dirty="0" smtClean="0"/>
              <a:t>Canada is aware of OCAP</a:t>
            </a:r>
            <a:r>
              <a:rPr lang="en-US" baseline="30000" dirty="0"/>
              <a:t>®</a:t>
            </a:r>
            <a:r>
              <a:rPr lang="en-US" dirty="0" smtClean="0"/>
              <a:t>, but fails to follow it in crucial ways </a:t>
            </a:r>
          </a:p>
        </p:txBody>
      </p:sp>
      <p:graphicFrame>
        <p:nvGraphicFramePr>
          <p:cNvPr id="4" name="Diagram 3"/>
          <p:cNvGraphicFramePr/>
          <p:nvPr>
            <p:extLst>
              <p:ext uri="{D42A27DB-BD31-4B8C-83A1-F6EECF244321}">
                <p14:modId xmlns:p14="http://schemas.microsoft.com/office/powerpoint/2010/main" val="2339196719"/>
              </p:ext>
            </p:extLst>
          </p:nvPr>
        </p:nvGraphicFramePr>
        <p:xfrm>
          <a:off x="1788366" y="2971799"/>
          <a:ext cx="8128000" cy="38158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2764208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Barriers to OCAP</a:t>
            </a:r>
            <a:r>
              <a:rPr lang="en-US" baseline="30000" dirty="0"/>
              <a:t>®</a:t>
            </a:r>
            <a:endParaRPr lang="en-CA" baseline="300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863571281"/>
              </p:ext>
            </p:extLst>
          </p:nvPr>
        </p:nvGraphicFramePr>
        <p:xfrm>
          <a:off x="1155700" y="2294792"/>
          <a:ext cx="9052169" cy="44401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3260776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Opportunities to Advance OCAP</a:t>
            </a:r>
            <a:r>
              <a:rPr lang="en-US" baseline="30000" dirty="0"/>
              <a:t>®</a:t>
            </a:r>
            <a:endParaRPr lang="en-CA" baseline="300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545605084"/>
              </p:ext>
            </p:extLst>
          </p:nvPr>
        </p:nvGraphicFramePr>
        <p:xfrm>
          <a:off x="1155700" y="2277208"/>
          <a:ext cx="8761413" cy="45807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236813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Landscape Scan</a:t>
            </a:r>
            <a:endParaRPr lang="en-CA" dirty="0"/>
          </a:p>
        </p:txBody>
      </p:sp>
      <p:sp>
        <p:nvSpPr>
          <p:cNvPr id="3" name="Content Placeholder 2"/>
          <p:cNvSpPr>
            <a:spLocks noGrp="1"/>
          </p:cNvSpPr>
          <p:nvPr>
            <p:ph idx="1"/>
          </p:nvPr>
        </p:nvSpPr>
        <p:spPr/>
        <p:txBody>
          <a:bodyPr/>
          <a:lstStyle/>
          <a:p>
            <a:r>
              <a:rPr lang="en-US" dirty="0" smtClean="0"/>
              <a:t>The aim of the landscape scan was to discover what First Nation health information is being gathered, where it is stored, and how it is being managed</a:t>
            </a:r>
          </a:p>
          <a:p>
            <a:r>
              <a:rPr lang="en-US" dirty="0" smtClean="0"/>
              <a:t>The information gathered was then assessed in terms of the overall trends, barriers </a:t>
            </a:r>
            <a:r>
              <a:rPr lang="en-US" dirty="0"/>
              <a:t>to OCAP</a:t>
            </a:r>
            <a:r>
              <a:rPr lang="en-US" baseline="30000" dirty="0" smtClean="0"/>
              <a:t>®</a:t>
            </a:r>
            <a:r>
              <a:rPr lang="en-US" dirty="0" smtClean="0"/>
              <a:t>, and opportunities to advance OCAP</a:t>
            </a:r>
            <a:r>
              <a:rPr lang="en-US" baseline="30000" dirty="0" smtClean="0"/>
              <a:t>®</a:t>
            </a:r>
            <a:r>
              <a:rPr lang="en-US" dirty="0" smtClean="0"/>
              <a:t> </a:t>
            </a:r>
          </a:p>
          <a:p>
            <a:r>
              <a:rPr lang="en-US" dirty="0" smtClean="0"/>
              <a:t>The data was </a:t>
            </a:r>
            <a:r>
              <a:rPr lang="en-US" dirty="0"/>
              <a:t>gathered through a l</a:t>
            </a:r>
            <a:r>
              <a:rPr lang="en-US" dirty="0" smtClean="0"/>
              <a:t>iterature review and a </a:t>
            </a:r>
            <a:r>
              <a:rPr lang="en-US" dirty="0"/>
              <a:t>series of over 40 </a:t>
            </a:r>
            <a:r>
              <a:rPr lang="en-US" dirty="0" smtClean="0"/>
              <a:t>interviews, </a:t>
            </a:r>
            <a:r>
              <a:rPr lang="en-US" dirty="0"/>
              <a:t>utilizing a “snowball” sampling technique</a:t>
            </a:r>
            <a:endParaRPr lang="en-CA" dirty="0"/>
          </a:p>
        </p:txBody>
      </p:sp>
    </p:spTree>
    <p:extLst>
      <p:ext uri="{BB962C8B-B14F-4D97-AF65-F5344CB8AC3E}">
        <p14:creationId xmlns:p14="http://schemas.microsoft.com/office/powerpoint/2010/main" val="12660587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Data Sovereignty</a:t>
            </a:r>
            <a:endParaRPr lang="en-CA" dirty="0"/>
          </a:p>
        </p:txBody>
      </p:sp>
      <p:graphicFrame>
        <p:nvGraphicFramePr>
          <p:cNvPr id="4" name="Diagram 3"/>
          <p:cNvGraphicFramePr/>
          <p:nvPr>
            <p:extLst>
              <p:ext uri="{D42A27DB-BD31-4B8C-83A1-F6EECF244321}">
                <p14:modId xmlns:p14="http://schemas.microsoft.com/office/powerpoint/2010/main" val="2697624178"/>
              </p:ext>
            </p:extLst>
          </p:nvPr>
        </p:nvGraphicFramePr>
        <p:xfrm>
          <a:off x="3015762" y="2329962"/>
          <a:ext cx="5547946" cy="44137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149463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Data Sovereignty</a:t>
            </a:r>
            <a:endParaRPr lang="en-CA" dirty="0"/>
          </a:p>
        </p:txBody>
      </p:sp>
      <p:sp>
        <p:nvSpPr>
          <p:cNvPr id="3" name="Content Placeholder 2"/>
          <p:cNvSpPr>
            <a:spLocks noGrp="1"/>
          </p:cNvSpPr>
          <p:nvPr>
            <p:ph idx="1"/>
          </p:nvPr>
        </p:nvSpPr>
        <p:spPr>
          <a:xfrm>
            <a:off x="1154955" y="2603500"/>
            <a:ext cx="8761412" cy="4192954"/>
          </a:xfrm>
        </p:spPr>
        <p:txBody>
          <a:bodyPr>
            <a:normAutofit/>
          </a:bodyPr>
          <a:lstStyle/>
          <a:p>
            <a:r>
              <a:rPr lang="en-US" dirty="0" smtClean="0"/>
              <a:t>The </a:t>
            </a:r>
            <a:r>
              <a:rPr lang="en-US" dirty="0"/>
              <a:t>OCAP</a:t>
            </a:r>
            <a:r>
              <a:rPr lang="en-US" baseline="30000" dirty="0"/>
              <a:t>®</a:t>
            </a:r>
            <a:r>
              <a:rPr lang="en-US" dirty="0"/>
              <a:t> </a:t>
            </a:r>
            <a:r>
              <a:rPr lang="en-US" dirty="0" smtClean="0"/>
              <a:t>principles should be understood in terms of rights holders—a key concept for First Nation data sovereignty</a:t>
            </a:r>
          </a:p>
          <a:p>
            <a:r>
              <a:rPr lang="en-US" dirty="0" smtClean="0"/>
              <a:t>Rights holders refers to First </a:t>
            </a:r>
            <a:r>
              <a:rPr lang="en-US" dirty="0"/>
              <a:t>Nations governments, and by extension First Nations’ </a:t>
            </a:r>
            <a:r>
              <a:rPr lang="en-US" dirty="0" smtClean="0"/>
              <a:t>citizens</a:t>
            </a:r>
          </a:p>
          <a:p>
            <a:r>
              <a:rPr lang="en-US" dirty="0" smtClean="0"/>
              <a:t>Thus, for a local project involving one or a few communities, the rights holders would be the band council of those communities, while for a province-wide project, the Chiefs in Assembly would be the rights holder </a:t>
            </a:r>
          </a:p>
          <a:p>
            <a:r>
              <a:rPr lang="en-US"/>
              <a:t>The importance of rights holders has been made clear in the FNIGC First Nations data governance strategy, which has been endorsed by the Chiefs in </a:t>
            </a:r>
            <a:r>
              <a:rPr lang="en-US" smtClean="0"/>
              <a:t>Assembly</a:t>
            </a:r>
            <a:endParaRPr lang="en-US"/>
          </a:p>
        </p:txBody>
      </p:sp>
    </p:spTree>
    <p:extLst>
      <p:ext uri="{BB962C8B-B14F-4D97-AF65-F5344CB8AC3E}">
        <p14:creationId xmlns:p14="http://schemas.microsoft.com/office/powerpoint/2010/main" val="29731832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Trends Discovered</a:t>
            </a:r>
            <a:endParaRPr lang="en-CA" dirty="0"/>
          </a:p>
        </p:txBody>
      </p:sp>
      <p:pic>
        <p:nvPicPr>
          <p:cNvPr id="4" name="Content Placeholder 3"/>
          <p:cNvPicPr>
            <a:picLocks noGrp="1" noChangeAspect="1"/>
          </p:cNvPicPr>
          <p:nvPr>
            <p:ph idx="1"/>
          </p:nvPr>
        </p:nvPicPr>
        <p:blipFill>
          <a:blip r:embed="rId3"/>
          <a:stretch>
            <a:fillRect/>
          </a:stretch>
        </p:blipFill>
        <p:spPr>
          <a:xfrm>
            <a:off x="1820008" y="2140318"/>
            <a:ext cx="8096358" cy="4730354"/>
          </a:xfrm>
          <a:prstGeom prst="rect">
            <a:avLst/>
          </a:prstGeom>
          <a:ln>
            <a:noFill/>
          </a:ln>
          <a:effectLst>
            <a:softEdge rad="112500"/>
          </a:effectLst>
        </p:spPr>
      </p:pic>
    </p:spTree>
    <p:extLst>
      <p:ext uri="{BB962C8B-B14F-4D97-AF65-F5344CB8AC3E}">
        <p14:creationId xmlns:p14="http://schemas.microsoft.com/office/powerpoint/2010/main" val="38148921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Trends Discovered</a:t>
            </a:r>
            <a:endParaRPr lang="en-CA" dirty="0"/>
          </a:p>
        </p:txBody>
      </p:sp>
      <p:sp>
        <p:nvSpPr>
          <p:cNvPr id="3" name="Content Placeholder 2"/>
          <p:cNvSpPr>
            <a:spLocks noGrp="1"/>
          </p:cNvSpPr>
          <p:nvPr>
            <p:ph idx="1"/>
          </p:nvPr>
        </p:nvSpPr>
        <p:spPr/>
        <p:txBody>
          <a:bodyPr/>
          <a:lstStyle/>
          <a:p>
            <a:r>
              <a:rPr lang="en-US" dirty="0" smtClean="0"/>
              <a:t>The overall trend is towards more First Nation data being collected, often as part of a move towards increased collection of race and ethnicity data</a:t>
            </a:r>
          </a:p>
          <a:p>
            <a:r>
              <a:rPr lang="en-US" dirty="0" smtClean="0"/>
              <a:t>This has resulted in new organizations collecting First Nation health data for the first time, sometimes with little to no awareness of OCAP</a:t>
            </a:r>
            <a:r>
              <a:rPr lang="en-US" baseline="30000" dirty="0"/>
              <a:t>®</a:t>
            </a:r>
            <a:endParaRPr lang="en-US" baseline="30000" dirty="0" smtClean="0"/>
          </a:p>
          <a:p>
            <a:r>
              <a:rPr lang="en-US" dirty="0" smtClean="0"/>
              <a:t>The requirements to appropriately collect First Nations data are very different from other forms of race and ethnicity data since First Nations are nations, and thus have sovereignty over their data</a:t>
            </a:r>
            <a:endParaRPr lang="en-CA" dirty="0"/>
          </a:p>
        </p:txBody>
      </p:sp>
    </p:spTree>
    <p:extLst>
      <p:ext uri="{BB962C8B-B14F-4D97-AF65-F5344CB8AC3E}">
        <p14:creationId xmlns:p14="http://schemas.microsoft.com/office/powerpoint/2010/main" val="37875404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Comprehensive Data Governance</a:t>
            </a:r>
            <a:endParaRPr lang="en-CA"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294734499"/>
              </p:ext>
            </p:extLst>
          </p:nvPr>
        </p:nvGraphicFramePr>
        <p:xfrm>
          <a:off x="1155700" y="2321169"/>
          <a:ext cx="8761413" cy="453683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557391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Comprehensive Governance Systems</a:t>
            </a:r>
            <a:endParaRPr lang="en-CA" dirty="0"/>
          </a:p>
        </p:txBody>
      </p:sp>
      <p:sp>
        <p:nvSpPr>
          <p:cNvPr id="3" name="Content Placeholder 2"/>
          <p:cNvSpPr>
            <a:spLocks noGrp="1"/>
          </p:cNvSpPr>
          <p:nvPr>
            <p:ph idx="1"/>
          </p:nvPr>
        </p:nvSpPr>
        <p:spPr>
          <a:xfrm>
            <a:off x="1154953" y="2304561"/>
            <a:ext cx="8761412" cy="3416300"/>
          </a:xfrm>
        </p:spPr>
        <p:txBody>
          <a:bodyPr>
            <a:normAutofit/>
          </a:bodyPr>
          <a:lstStyle/>
          <a:p>
            <a:r>
              <a:rPr lang="en-US" dirty="0"/>
              <a:t>The most comprehensive data governance arrangement was First Nations-led and found at ICES </a:t>
            </a:r>
          </a:p>
        </p:txBody>
      </p:sp>
      <p:graphicFrame>
        <p:nvGraphicFramePr>
          <p:cNvPr id="5" name="Diagram 4"/>
          <p:cNvGraphicFramePr/>
          <p:nvPr>
            <p:extLst/>
          </p:nvPr>
        </p:nvGraphicFramePr>
        <p:xfrm>
          <a:off x="1724269" y="3156438"/>
          <a:ext cx="8128000" cy="37015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593053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907729"/>
            <a:ext cx="8761413" cy="706964"/>
          </a:xfrm>
        </p:spPr>
        <p:txBody>
          <a:bodyPr/>
          <a:lstStyle/>
          <a:p>
            <a:pPr algn="ctr"/>
            <a:r>
              <a:rPr lang="en-US" dirty="0"/>
              <a:t>Intermediate Governance Systems</a:t>
            </a:r>
            <a:endParaRPr lang="en-CA" dirty="0"/>
          </a:p>
        </p:txBody>
      </p:sp>
      <p:sp>
        <p:nvSpPr>
          <p:cNvPr id="3" name="Content Placeholder 2"/>
          <p:cNvSpPr>
            <a:spLocks noGrp="1"/>
          </p:cNvSpPr>
          <p:nvPr>
            <p:ph idx="1"/>
          </p:nvPr>
        </p:nvSpPr>
        <p:spPr/>
        <p:txBody>
          <a:bodyPr/>
          <a:lstStyle/>
          <a:p>
            <a:r>
              <a:rPr lang="en-US" dirty="0"/>
              <a:t>Indigenous Services Canada (ISC) holds a great deal of First </a:t>
            </a:r>
            <a:r>
              <a:rPr lang="en-US" dirty="0" smtClean="0"/>
              <a:t>Nations</a:t>
            </a:r>
            <a:endParaRPr lang="en-CA" dirty="0"/>
          </a:p>
        </p:txBody>
      </p:sp>
      <p:graphicFrame>
        <p:nvGraphicFramePr>
          <p:cNvPr id="4" name="Diagram 3"/>
          <p:cNvGraphicFramePr/>
          <p:nvPr>
            <p:extLst/>
          </p:nvPr>
        </p:nvGraphicFramePr>
        <p:xfrm>
          <a:off x="2146300" y="3059722"/>
          <a:ext cx="7024077" cy="357847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8069372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A3AB87EF-B655-4FFF-8D05-F333AD7F278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120855</TotalTime>
  <Words>546</Words>
  <Application>Microsoft Office PowerPoint</Application>
  <PresentationFormat>Widescreen</PresentationFormat>
  <Paragraphs>58</Paragraphs>
  <Slides>12</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Century Gothic</vt:lpstr>
      <vt:lpstr>Wingdings 3</vt:lpstr>
      <vt:lpstr>Ion Boardroom</vt:lpstr>
      <vt:lpstr>First Nation Health Data Landscape Scan</vt:lpstr>
      <vt:lpstr>Landscape Scan</vt:lpstr>
      <vt:lpstr>Data Sovereignty</vt:lpstr>
      <vt:lpstr>Data Sovereignty</vt:lpstr>
      <vt:lpstr>Trends Discovered</vt:lpstr>
      <vt:lpstr>Trends Discovered</vt:lpstr>
      <vt:lpstr>Comprehensive Data Governance</vt:lpstr>
      <vt:lpstr>Comprehensive Governance Systems</vt:lpstr>
      <vt:lpstr>Intermediate Governance Systems</vt:lpstr>
      <vt:lpstr>Problematic Governance Systems</vt:lpstr>
      <vt:lpstr>Barriers to OCAP®</vt:lpstr>
      <vt:lpstr>Opportunities to Advance OCAP®</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First Nation Data at Ontario Health</dc:title>
  <dc:creator>Benjamin Wald</dc:creator>
  <cp:lastModifiedBy>Benjamin Wald</cp:lastModifiedBy>
  <cp:revision>130</cp:revision>
  <dcterms:created xsi:type="dcterms:W3CDTF">2023-02-24T16:29:47Z</dcterms:created>
  <dcterms:modified xsi:type="dcterms:W3CDTF">2023-10-10T15:42:31Z</dcterms:modified>
</cp:coreProperties>
</file>