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300" r:id="rId2"/>
    <p:sldId id="298" r:id="rId3"/>
    <p:sldId id="311" r:id="rId4"/>
    <p:sldId id="313" r:id="rId5"/>
    <p:sldId id="314" r:id="rId6"/>
    <p:sldId id="305" r:id="rId7"/>
    <p:sldId id="320" r:id="rId8"/>
    <p:sldId id="321" r:id="rId9"/>
    <p:sldId id="322" r:id="rId10"/>
    <p:sldId id="306" r:id="rId11"/>
    <p:sldId id="323" r:id="rId12"/>
    <p:sldId id="310" r:id="rId13"/>
    <p:sldId id="324" r:id="rId14"/>
    <p:sldId id="308" r:id="rId15"/>
    <p:sldId id="319" r:id="rId16"/>
    <p:sldId id="309" r:id="rId17"/>
    <p:sldId id="303" r:id="rId18"/>
    <p:sldId id="325" r:id="rId19"/>
    <p:sldId id="31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792" userDrawn="1">
          <p15:clr>
            <a:srgbClr val="A4A3A4"/>
          </p15:clr>
        </p15:guide>
        <p15:guide id="3" pos="3960" userDrawn="1">
          <p15:clr>
            <a:srgbClr val="A4A3A4"/>
          </p15:clr>
        </p15:guide>
        <p15:guide id="4" orient="horz" pos="115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nna Benson" initials="GB" lastIdx="1" clrIdx="0">
    <p:extLst>
      <p:ext uri="{19B8F6BF-5375-455C-9EA6-DF929625EA0E}">
        <p15:presenceInfo xmlns:p15="http://schemas.microsoft.com/office/powerpoint/2012/main" userId="S-1-5-21-1085031214-776561741-1801674531-48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8E99"/>
    <a:srgbClr val="846721"/>
    <a:srgbClr val="DF8C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04" autoAdjust="0"/>
    <p:restoredTop sz="94660"/>
  </p:normalViewPr>
  <p:slideViewPr>
    <p:cSldViewPr snapToGrid="0" showGuides="1">
      <p:cViewPr varScale="1">
        <p:scale>
          <a:sx n="94" d="100"/>
          <a:sy n="94" d="100"/>
        </p:scale>
        <p:origin x="134" y="86"/>
      </p:cViewPr>
      <p:guideLst>
        <p:guide orient="horz" pos="2160"/>
        <p:guide pos="3792"/>
        <p:guide pos="3960"/>
        <p:guide orient="horz" pos="115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diagrams/_rels/data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diagrams/_rels/drawing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BDEECA-2845-44BA-8C3F-CD3A692A4880}"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96DF13F1-8246-4F4F-8BA1-7DEEE3DE9533}">
      <dgm:prSet phldrT="[Text]"/>
      <dgm:spPr>
        <a:solidFill>
          <a:srgbClr val="6D8E99"/>
        </a:solidFill>
      </dgm:spPr>
      <dgm:t>
        <a:bodyPr/>
        <a:lstStyle/>
        <a:p>
          <a:r>
            <a:rPr lang="en-US" dirty="0" smtClean="0">
              <a:latin typeface="Arial" panose="020B0604020202020204" pitchFamily="34" charset="0"/>
              <a:cs typeface="Arial" panose="020B0604020202020204" pitchFamily="34" charset="0"/>
            </a:rPr>
            <a:t>Guiding Principle</a:t>
          </a:r>
          <a:endParaRPr lang="en-US" dirty="0">
            <a:latin typeface="Arial" panose="020B0604020202020204" pitchFamily="34" charset="0"/>
            <a:cs typeface="Arial" panose="020B0604020202020204" pitchFamily="34" charset="0"/>
          </a:endParaRPr>
        </a:p>
      </dgm:t>
    </dgm:pt>
    <dgm:pt modelId="{C10D36B6-F83B-426D-BF5B-E9A54A7F0F7B}" type="parTrans" cxnId="{7393E81E-45A4-4CB4-8BFA-63DFFC544CF9}">
      <dgm:prSet/>
      <dgm:spPr/>
      <dgm:t>
        <a:bodyPr/>
        <a:lstStyle/>
        <a:p>
          <a:endParaRPr lang="en-US"/>
        </a:p>
      </dgm:t>
    </dgm:pt>
    <dgm:pt modelId="{46E6AF3C-A69E-4FA4-A423-FF42CA605A6B}" type="sibTrans" cxnId="{7393E81E-45A4-4CB4-8BFA-63DFFC544CF9}">
      <dgm:prSet/>
      <dgm:spPr/>
      <dgm:t>
        <a:bodyPr/>
        <a:lstStyle/>
        <a:p>
          <a:endParaRPr lang="en-US"/>
        </a:p>
      </dgm:t>
    </dgm:pt>
    <dgm:pt modelId="{760AAA7C-3ED8-4A88-A866-DFA10E71AEF3}">
      <dgm:prSet phldrT="[Text]" custT="1"/>
      <dgm:spPr>
        <a:ln>
          <a:noFill/>
        </a:ln>
      </dgm:spPr>
      <dgm:t>
        <a:bodyPr/>
        <a:lstStyle/>
        <a:p>
          <a:r>
            <a:rPr lang="en-US" sz="1600" dirty="0" smtClean="0">
              <a:latin typeface="Arial" panose="020B0604020202020204" pitchFamily="34" charset="0"/>
              <a:cs typeface="Arial" panose="020B0604020202020204" pitchFamily="34" charset="0"/>
            </a:rPr>
            <a:t>Consensus Building</a:t>
          </a:r>
          <a:endParaRPr lang="en-US" sz="1600" dirty="0">
            <a:latin typeface="Arial" panose="020B0604020202020204" pitchFamily="34" charset="0"/>
            <a:cs typeface="Arial" panose="020B0604020202020204" pitchFamily="34" charset="0"/>
          </a:endParaRPr>
        </a:p>
      </dgm:t>
    </dgm:pt>
    <dgm:pt modelId="{564B1E0F-9F1C-4229-BC89-0683AC3FB3DE}" type="parTrans" cxnId="{463F7A10-2574-40EA-B062-840A0020F17C}">
      <dgm:prSet/>
      <dgm:spPr/>
      <dgm:t>
        <a:bodyPr/>
        <a:lstStyle/>
        <a:p>
          <a:endParaRPr lang="en-US"/>
        </a:p>
      </dgm:t>
    </dgm:pt>
    <dgm:pt modelId="{F7A874D5-7B7B-4FEE-8BE2-9AD422EE6AE6}" type="sibTrans" cxnId="{463F7A10-2574-40EA-B062-840A0020F17C}">
      <dgm:prSet/>
      <dgm:spPr/>
      <dgm:t>
        <a:bodyPr/>
        <a:lstStyle/>
        <a:p>
          <a:endParaRPr lang="en-US"/>
        </a:p>
      </dgm:t>
    </dgm:pt>
    <dgm:pt modelId="{2FCCF19A-9EF1-4A32-BD6A-3D5B1377F296}">
      <dgm:prSet phldrT="[Text]"/>
      <dgm:spPr/>
      <dgm:t>
        <a:bodyPr/>
        <a:lstStyle/>
        <a:p>
          <a:r>
            <a:rPr lang="en-US" dirty="0" smtClean="0">
              <a:latin typeface="Arial" panose="020B0604020202020204" pitchFamily="34" charset="0"/>
              <a:cs typeface="Arial" panose="020B0604020202020204" pitchFamily="34" charset="0"/>
            </a:rPr>
            <a:t>Portfolio Holders</a:t>
          </a:r>
          <a:endParaRPr lang="en-US" dirty="0">
            <a:latin typeface="Arial" panose="020B0604020202020204" pitchFamily="34" charset="0"/>
            <a:cs typeface="Arial" panose="020B0604020202020204" pitchFamily="34" charset="0"/>
          </a:endParaRPr>
        </a:p>
      </dgm:t>
    </dgm:pt>
    <dgm:pt modelId="{88D24003-2EFC-4EFD-A0F7-47BD8D8D3DE0}" type="parTrans" cxnId="{D00909F2-2174-4F9B-A6D1-853164A54F1B}">
      <dgm:prSet/>
      <dgm:spPr/>
      <dgm:t>
        <a:bodyPr/>
        <a:lstStyle/>
        <a:p>
          <a:endParaRPr lang="en-US"/>
        </a:p>
      </dgm:t>
    </dgm:pt>
    <dgm:pt modelId="{D869CC38-B71B-4090-8E21-8907E20C8260}" type="sibTrans" cxnId="{D00909F2-2174-4F9B-A6D1-853164A54F1B}">
      <dgm:prSet/>
      <dgm:spPr/>
      <dgm:t>
        <a:bodyPr/>
        <a:lstStyle/>
        <a:p>
          <a:endParaRPr lang="en-US"/>
        </a:p>
      </dgm:t>
    </dgm:pt>
    <dgm:pt modelId="{465BA571-1792-4DC7-80FB-8653CAA9FF1D}">
      <dgm:prSet phldrT="[Text]" custT="1"/>
      <dgm:spPr>
        <a:ln>
          <a:noFill/>
        </a:ln>
      </dgm:spPr>
      <dgm:t>
        <a:bodyPr/>
        <a:lstStyle/>
        <a:p>
          <a:r>
            <a:rPr lang="en-US" sz="1600" dirty="0" smtClean="0">
              <a:latin typeface="Arial" panose="020B0604020202020204" pitchFamily="34" charset="0"/>
              <a:cs typeface="Arial" panose="020B0604020202020204" pitchFamily="34" charset="0"/>
            </a:rPr>
            <a:t>Deputy Grand Chief Stacia Loft (Education)</a:t>
          </a:r>
          <a:endParaRPr lang="en-US" sz="1600" dirty="0">
            <a:latin typeface="Arial" panose="020B0604020202020204" pitchFamily="34" charset="0"/>
            <a:cs typeface="Arial" panose="020B0604020202020204" pitchFamily="34" charset="0"/>
          </a:endParaRPr>
        </a:p>
      </dgm:t>
    </dgm:pt>
    <dgm:pt modelId="{5855F671-9161-4B27-8B2F-952A83F59F44}" type="parTrans" cxnId="{9FB53562-A3B8-47A8-8A0D-C9AE36593C4D}">
      <dgm:prSet/>
      <dgm:spPr/>
      <dgm:t>
        <a:bodyPr/>
        <a:lstStyle/>
        <a:p>
          <a:endParaRPr lang="en-US"/>
        </a:p>
      </dgm:t>
    </dgm:pt>
    <dgm:pt modelId="{A3A4CB1D-589C-4FE1-8949-358B219D7BE8}" type="sibTrans" cxnId="{9FB53562-A3B8-47A8-8A0D-C9AE36593C4D}">
      <dgm:prSet/>
      <dgm:spPr/>
      <dgm:t>
        <a:bodyPr/>
        <a:lstStyle/>
        <a:p>
          <a:endParaRPr lang="en-US"/>
        </a:p>
      </dgm:t>
    </dgm:pt>
    <dgm:pt modelId="{2306952E-9636-4298-B7A7-03530F7E1846}">
      <dgm:prSet phldrT="[Text]" custT="1"/>
      <dgm:spPr>
        <a:ln>
          <a:noFill/>
        </a:ln>
      </dgm:spPr>
      <dgm:t>
        <a:bodyPr/>
        <a:lstStyle/>
        <a:p>
          <a:r>
            <a:rPr lang="en-US" sz="1600" dirty="0" smtClean="0">
              <a:latin typeface="Arial" panose="020B0604020202020204" pitchFamily="34" charset="0"/>
              <a:cs typeface="Arial" panose="020B0604020202020204" pitchFamily="34" charset="0"/>
            </a:rPr>
            <a:t>Deputy Grand Chief JimBob Marsden (Education)</a:t>
          </a:r>
          <a:endParaRPr lang="en-US" sz="1600" dirty="0">
            <a:latin typeface="Arial" panose="020B0604020202020204" pitchFamily="34" charset="0"/>
            <a:cs typeface="Arial" panose="020B0604020202020204" pitchFamily="34" charset="0"/>
          </a:endParaRPr>
        </a:p>
      </dgm:t>
    </dgm:pt>
    <dgm:pt modelId="{105A9232-5429-4CDB-87F2-500617630235}" type="parTrans" cxnId="{06823FAA-D31F-456B-A360-660712A3ACF5}">
      <dgm:prSet/>
      <dgm:spPr/>
      <dgm:t>
        <a:bodyPr/>
        <a:lstStyle/>
        <a:p>
          <a:endParaRPr lang="en-US"/>
        </a:p>
      </dgm:t>
    </dgm:pt>
    <dgm:pt modelId="{4CD19AFA-FDC1-42E9-A5E9-AA641986AEFD}" type="sibTrans" cxnId="{06823FAA-D31F-456B-A360-660712A3ACF5}">
      <dgm:prSet/>
      <dgm:spPr/>
      <dgm:t>
        <a:bodyPr/>
        <a:lstStyle/>
        <a:p>
          <a:endParaRPr lang="en-US"/>
        </a:p>
      </dgm:t>
    </dgm:pt>
    <dgm:pt modelId="{2699EB01-401F-48FA-AB7C-D921DFE5C0AC}">
      <dgm:prSet phldrT="[Text]"/>
      <dgm:spPr/>
      <dgm:t>
        <a:bodyPr/>
        <a:lstStyle/>
        <a:p>
          <a:r>
            <a:rPr lang="en-US" dirty="0" smtClean="0">
              <a:latin typeface="Arial" panose="020B0604020202020204" pitchFamily="34" charset="0"/>
              <a:cs typeface="Arial" panose="020B0604020202020204" pitchFamily="34" charset="0"/>
            </a:rPr>
            <a:t>Composition</a:t>
          </a:r>
          <a:endParaRPr lang="en-US" dirty="0">
            <a:latin typeface="Arial" panose="020B0604020202020204" pitchFamily="34" charset="0"/>
            <a:cs typeface="Arial" panose="020B0604020202020204" pitchFamily="34" charset="0"/>
          </a:endParaRPr>
        </a:p>
      </dgm:t>
    </dgm:pt>
    <dgm:pt modelId="{84D5D605-BC39-4075-B63E-50107D7719D5}" type="parTrans" cxnId="{365B288F-8633-4824-AE3F-507EFAE47A10}">
      <dgm:prSet/>
      <dgm:spPr/>
      <dgm:t>
        <a:bodyPr/>
        <a:lstStyle/>
        <a:p>
          <a:endParaRPr lang="en-US"/>
        </a:p>
      </dgm:t>
    </dgm:pt>
    <dgm:pt modelId="{C6DAB217-8C6E-4B79-B43E-161433338A2B}" type="sibTrans" cxnId="{365B288F-8633-4824-AE3F-507EFAE47A10}">
      <dgm:prSet/>
      <dgm:spPr/>
      <dgm:t>
        <a:bodyPr/>
        <a:lstStyle/>
        <a:p>
          <a:endParaRPr lang="en-US"/>
        </a:p>
      </dgm:t>
    </dgm:pt>
    <dgm:pt modelId="{13038FE5-BA43-434E-9150-69FF571CEAA0}">
      <dgm:prSet phldrT="[Text]" custT="1"/>
      <dgm:spPr>
        <a:ln>
          <a:noFill/>
        </a:ln>
      </dgm:spPr>
      <dgm:t>
        <a:bodyPr/>
        <a:lstStyle/>
        <a:p>
          <a:r>
            <a:rPr lang="en-US" sz="1600" dirty="0" smtClean="0">
              <a:latin typeface="Arial" panose="020B0604020202020204" pitchFamily="34" charset="0"/>
              <a:cs typeface="Arial" panose="020B0604020202020204" pitchFamily="34" charset="0"/>
            </a:rPr>
            <a:t>Representatives from Association of Iroquois and Allied Indians, Anishinabek Nation, Nishnawbe Aski Nation, Grand Council Treaty #3, Independent First Nations, Muskegowuk Council, Non-Affiliated First Nations</a:t>
          </a:r>
          <a:endParaRPr lang="en-US" sz="1600" dirty="0">
            <a:latin typeface="Arial" panose="020B0604020202020204" pitchFamily="34" charset="0"/>
            <a:cs typeface="Arial" panose="020B0604020202020204" pitchFamily="34" charset="0"/>
          </a:endParaRPr>
        </a:p>
      </dgm:t>
    </dgm:pt>
    <dgm:pt modelId="{D635718D-B337-4D8A-BE74-F9F0AD076287}" type="parTrans" cxnId="{C30AC90F-3D0D-4B0D-A89D-1EA2D2BE0D08}">
      <dgm:prSet/>
      <dgm:spPr/>
      <dgm:t>
        <a:bodyPr/>
        <a:lstStyle/>
        <a:p>
          <a:endParaRPr lang="en-US"/>
        </a:p>
      </dgm:t>
    </dgm:pt>
    <dgm:pt modelId="{715946BD-BF19-45CE-BE57-B52D8B9FF6A1}" type="sibTrans" cxnId="{C30AC90F-3D0D-4B0D-A89D-1EA2D2BE0D08}">
      <dgm:prSet/>
      <dgm:spPr/>
      <dgm:t>
        <a:bodyPr/>
        <a:lstStyle/>
        <a:p>
          <a:endParaRPr lang="en-US"/>
        </a:p>
      </dgm:t>
    </dgm:pt>
    <dgm:pt modelId="{953719C9-03DA-4C09-BAC2-93A04F7FFDA0}">
      <dgm:prSet phldrT="[Text]" custT="1"/>
      <dgm:spPr>
        <a:ln>
          <a:noFill/>
        </a:ln>
      </dgm:spPr>
      <dgm:t>
        <a:bodyPr/>
        <a:lstStyle/>
        <a:p>
          <a:r>
            <a:rPr lang="en-US" sz="1600" dirty="0" smtClean="0">
              <a:latin typeface="Arial" panose="020B0604020202020204" pitchFamily="34" charset="0"/>
              <a:cs typeface="Arial" panose="020B0604020202020204" pitchFamily="34" charset="0"/>
            </a:rPr>
            <a:t>Ogimaa Kwe Rachel Manitowabi (Language)</a:t>
          </a:r>
          <a:endParaRPr lang="en-US" sz="1600" dirty="0">
            <a:latin typeface="Arial" panose="020B0604020202020204" pitchFamily="34" charset="0"/>
            <a:cs typeface="Arial" panose="020B0604020202020204" pitchFamily="34" charset="0"/>
          </a:endParaRPr>
        </a:p>
      </dgm:t>
    </dgm:pt>
    <dgm:pt modelId="{290C9D5B-105E-4CD0-B1D7-28437047B7E4}" type="parTrans" cxnId="{CA43C4BC-677F-4BD6-82AE-FA8F33128CD4}">
      <dgm:prSet/>
      <dgm:spPr/>
      <dgm:t>
        <a:bodyPr/>
        <a:lstStyle/>
        <a:p>
          <a:endParaRPr lang="en-US"/>
        </a:p>
      </dgm:t>
    </dgm:pt>
    <dgm:pt modelId="{485F8960-5D5E-4C23-8AA0-13A27CDABFDD}" type="sibTrans" cxnId="{CA43C4BC-677F-4BD6-82AE-FA8F33128CD4}">
      <dgm:prSet/>
      <dgm:spPr/>
      <dgm:t>
        <a:bodyPr/>
        <a:lstStyle/>
        <a:p>
          <a:endParaRPr lang="en-US"/>
        </a:p>
      </dgm:t>
    </dgm:pt>
    <dgm:pt modelId="{98F86CEA-A927-4BE6-B547-17B6D3436884}" type="pres">
      <dgm:prSet presAssocID="{C3BDEECA-2845-44BA-8C3F-CD3A692A4880}" presName="linearFlow" presStyleCnt="0">
        <dgm:presLayoutVars>
          <dgm:dir/>
          <dgm:animLvl val="lvl"/>
          <dgm:resizeHandles val="exact"/>
        </dgm:presLayoutVars>
      </dgm:prSet>
      <dgm:spPr/>
      <dgm:t>
        <a:bodyPr/>
        <a:lstStyle/>
        <a:p>
          <a:endParaRPr lang="en-US"/>
        </a:p>
      </dgm:t>
    </dgm:pt>
    <dgm:pt modelId="{9C32BBC2-5DC3-4CEB-8542-48456B0B55BE}" type="pres">
      <dgm:prSet presAssocID="{96DF13F1-8246-4F4F-8BA1-7DEEE3DE9533}" presName="composite" presStyleCnt="0"/>
      <dgm:spPr/>
    </dgm:pt>
    <dgm:pt modelId="{AA6EC24A-3B1B-4F65-99F5-72832AD3F631}" type="pres">
      <dgm:prSet presAssocID="{96DF13F1-8246-4F4F-8BA1-7DEEE3DE9533}" presName="parentText" presStyleLbl="alignNode1" presStyleIdx="0" presStyleCnt="3" custLinFactNeighborX="-17295" custLinFactNeighborY="-179">
        <dgm:presLayoutVars>
          <dgm:chMax val="1"/>
          <dgm:bulletEnabled val="1"/>
        </dgm:presLayoutVars>
      </dgm:prSet>
      <dgm:spPr/>
      <dgm:t>
        <a:bodyPr/>
        <a:lstStyle/>
        <a:p>
          <a:endParaRPr lang="en-US"/>
        </a:p>
      </dgm:t>
    </dgm:pt>
    <dgm:pt modelId="{E4642EB6-50B1-45BF-890F-9530E5169494}" type="pres">
      <dgm:prSet presAssocID="{96DF13F1-8246-4F4F-8BA1-7DEEE3DE9533}" presName="descendantText" presStyleLbl="alignAcc1" presStyleIdx="0" presStyleCnt="3">
        <dgm:presLayoutVars>
          <dgm:bulletEnabled val="1"/>
        </dgm:presLayoutVars>
      </dgm:prSet>
      <dgm:spPr/>
      <dgm:t>
        <a:bodyPr/>
        <a:lstStyle/>
        <a:p>
          <a:endParaRPr lang="en-US"/>
        </a:p>
      </dgm:t>
    </dgm:pt>
    <dgm:pt modelId="{3C1700B6-E60F-496F-A90E-87FF2283217B}" type="pres">
      <dgm:prSet presAssocID="{46E6AF3C-A69E-4FA4-A423-FF42CA605A6B}" presName="sp" presStyleCnt="0"/>
      <dgm:spPr/>
    </dgm:pt>
    <dgm:pt modelId="{EC8B5A39-EBAB-41C9-8111-0902F64C6501}" type="pres">
      <dgm:prSet presAssocID="{2FCCF19A-9EF1-4A32-BD6A-3D5B1377F296}" presName="composite" presStyleCnt="0"/>
      <dgm:spPr/>
    </dgm:pt>
    <dgm:pt modelId="{7C279581-FA84-41AC-8936-09AFAA30BFEC}" type="pres">
      <dgm:prSet presAssocID="{2FCCF19A-9EF1-4A32-BD6A-3D5B1377F296}" presName="parentText" presStyleLbl="alignNode1" presStyleIdx="1" presStyleCnt="3">
        <dgm:presLayoutVars>
          <dgm:chMax val="1"/>
          <dgm:bulletEnabled val="1"/>
        </dgm:presLayoutVars>
      </dgm:prSet>
      <dgm:spPr/>
      <dgm:t>
        <a:bodyPr/>
        <a:lstStyle/>
        <a:p>
          <a:endParaRPr lang="en-US"/>
        </a:p>
      </dgm:t>
    </dgm:pt>
    <dgm:pt modelId="{DDA2B063-507D-4D56-B3BB-D052C261FDEA}" type="pres">
      <dgm:prSet presAssocID="{2FCCF19A-9EF1-4A32-BD6A-3D5B1377F296}" presName="descendantText" presStyleLbl="alignAcc1" presStyleIdx="1" presStyleCnt="3">
        <dgm:presLayoutVars>
          <dgm:bulletEnabled val="1"/>
        </dgm:presLayoutVars>
      </dgm:prSet>
      <dgm:spPr/>
      <dgm:t>
        <a:bodyPr/>
        <a:lstStyle/>
        <a:p>
          <a:endParaRPr lang="en-US"/>
        </a:p>
      </dgm:t>
    </dgm:pt>
    <dgm:pt modelId="{82F7B5A9-EB0C-4B6D-B0C3-B489EF4EBD4E}" type="pres">
      <dgm:prSet presAssocID="{D869CC38-B71B-4090-8E21-8907E20C8260}" presName="sp" presStyleCnt="0"/>
      <dgm:spPr/>
    </dgm:pt>
    <dgm:pt modelId="{287232DE-28C3-46DD-9C0A-5F0FB5C68B6F}" type="pres">
      <dgm:prSet presAssocID="{2699EB01-401F-48FA-AB7C-D921DFE5C0AC}" presName="composite" presStyleCnt="0"/>
      <dgm:spPr/>
    </dgm:pt>
    <dgm:pt modelId="{BA998EB2-8812-4A61-A060-0DB776DE6EF4}" type="pres">
      <dgm:prSet presAssocID="{2699EB01-401F-48FA-AB7C-D921DFE5C0AC}" presName="parentText" presStyleLbl="alignNode1" presStyleIdx="2" presStyleCnt="3">
        <dgm:presLayoutVars>
          <dgm:chMax val="1"/>
          <dgm:bulletEnabled val="1"/>
        </dgm:presLayoutVars>
      </dgm:prSet>
      <dgm:spPr/>
      <dgm:t>
        <a:bodyPr/>
        <a:lstStyle/>
        <a:p>
          <a:endParaRPr lang="en-US"/>
        </a:p>
      </dgm:t>
    </dgm:pt>
    <dgm:pt modelId="{35D34A3D-9A92-4CAC-BA13-FF47900270D6}" type="pres">
      <dgm:prSet presAssocID="{2699EB01-401F-48FA-AB7C-D921DFE5C0AC}" presName="descendantText" presStyleLbl="alignAcc1" presStyleIdx="2" presStyleCnt="3" custLinFactNeighborX="3168" custLinFactNeighborY="13485">
        <dgm:presLayoutVars>
          <dgm:bulletEnabled val="1"/>
        </dgm:presLayoutVars>
      </dgm:prSet>
      <dgm:spPr/>
      <dgm:t>
        <a:bodyPr/>
        <a:lstStyle/>
        <a:p>
          <a:endParaRPr lang="en-US"/>
        </a:p>
      </dgm:t>
    </dgm:pt>
  </dgm:ptLst>
  <dgm:cxnLst>
    <dgm:cxn modelId="{06823FAA-D31F-456B-A360-660712A3ACF5}" srcId="{2FCCF19A-9EF1-4A32-BD6A-3D5B1377F296}" destId="{2306952E-9636-4298-B7A7-03530F7E1846}" srcOrd="1" destOrd="0" parTransId="{105A9232-5429-4CDB-87F2-500617630235}" sibTransId="{4CD19AFA-FDC1-42E9-A5E9-AA641986AEFD}"/>
    <dgm:cxn modelId="{A4B16752-65CA-4819-9A30-883E46C1A163}" type="presOf" srcId="{2699EB01-401F-48FA-AB7C-D921DFE5C0AC}" destId="{BA998EB2-8812-4A61-A060-0DB776DE6EF4}" srcOrd="0" destOrd="0" presId="urn:microsoft.com/office/officeart/2005/8/layout/chevron2"/>
    <dgm:cxn modelId="{9FB53562-A3B8-47A8-8A0D-C9AE36593C4D}" srcId="{2FCCF19A-9EF1-4A32-BD6A-3D5B1377F296}" destId="{465BA571-1792-4DC7-80FB-8653CAA9FF1D}" srcOrd="0" destOrd="0" parTransId="{5855F671-9161-4B27-8B2F-952A83F59F44}" sibTransId="{A3A4CB1D-589C-4FE1-8949-358B219D7BE8}"/>
    <dgm:cxn modelId="{7393E81E-45A4-4CB4-8BFA-63DFFC544CF9}" srcId="{C3BDEECA-2845-44BA-8C3F-CD3A692A4880}" destId="{96DF13F1-8246-4F4F-8BA1-7DEEE3DE9533}" srcOrd="0" destOrd="0" parTransId="{C10D36B6-F83B-426D-BF5B-E9A54A7F0F7B}" sibTransId="{46E6AF3C-A69E-4FA4-A423-FF42CA605A6B}"/>
    <dgm:cxn modelId="{7E21DCA6-51C7-4EB9-BA02-B5C6BF744B8F}" type="presOf" srcId="{465BA571-1792-4DC7-80FB-8653CAA9FF1D}" destId="{DDA2B063-507D-4D56-B3BB-D052C261FDEA}" srcOrd="0" destOrd="0" presId="urn:microsoft.com/office/officeart/2005/8/layout/chevron2"/>
    <dgm:cxn modelId="{D00909F2-2174-4F9B-A6D1-853164A54F1B}" srcId="{C3BDEECA-2845-44BA-8C3F-CD3A692A4880}" destId="{2FCCF19A-9EF1-4A32-BD6A-3D5B1377F296}" srcOrd="1" destOrd="0" parTransId="{88D24003-2EFC-4EFD-A0F7-47BD8D8D3DE0}" sibTransId="{D869CC38-B71B-4090-8E21-8907E20C8260}"/>
    <dgm:cxn modelId="{E8B99D1C-5E81-4983-BEAC-3E52DC893F7F}" type="presOf" srcId="{C3BDEECA-2845-44BA-8C3F-CD3A692A4880}" destId="{98F86CEA-A927-4BE6-B547-17B6D3436884}" srcOrd="0" destOrd="0" presId="urn:microsoft.com/office/officeart/2005/8/layout/chevron2"/>
    <dgm:cxn modelId="{001E2BF3-5475-4355-AFD2-1F5E99615545}" type="presOf" srcId="{96DF13F1-8246-4F4F-8BA1-7DEEE3DE9533}" destId="{AA6EC24A-3B1B-4F65-99F5-72832AD3F631}" srcOrd="0" destOrd="0" presId="urn:microsoft.com/office/officeart/2005/8/layout/chevron2"/>
    <dgm:cxn modelId="{463F7A10-2574-40EA-B062-840A0020F17C}" srcId="{96DF13F1-8246-4F4F-8BA1-7DEEE3DE9533}" destId="{760AAA7C-3ED8-4A88-A866-DFA10E71AEF3}" srcOrd="0" destOrd="0" parTransId="{564B1E0F-9F1C-4229-BC89-0683AC3FB3DE}" sibTransId="{F7A874D5-7B7B-4FEE-8BE2-9AD422EE6AE6}"/>
    <dgm:cxn modelId="{E43EB5F1-8CB2-498B-8061-879A77A27EB1}" type="presOf" srcId="{760AAA7C-3ED8-4A88-A866-DFA10E71AEF3}" destId="{E4642EB6-50B1-45BF-890F-9530E5169494}" srcOrd="0" destOrd="0" presId="urn:microsoft.com/office/officeart/2005/8/layout/chevron2"/>
    <dgm:cxn modelId="{BA1D3A36-62F9-4003-9585-C1A8E21A571F}" type="presOf" srcId="{953719C9-03DA-4C09-BAC2-93A04F7FFDA0}" destId="{DDA2B063-507D-4D56-B3BB-D052C261FDEA}" srcOrd="0" destOrd="2" presId="urn:microsoft.com/office/officeart/2005/8/layout/chevron2"/>
    <dgm:cxn modelId="{C30AC90F-3D0D-4B0D-A89D-1EA2D2BE0D08}" srcId="{2699EB01-401F-48FA-AB7C-D921DFE5C0AC}" destId="{13038FE5-BA43-434E-9150-69FF571CEAA0}" srcOrd="0" destOrd="0" parTransId="{D635718D-B337-4D8A-BE74-F9F0AD076287}" sibTransId="{715946BD-BF19-45CE-BE57-B52D8B9FF6A1}"/>
    <dgm:cxn modelId="{84DF48A7-911F-41E4-8A03-FD79A44B16DD}" type="presOf" srcId="{2306952E-9636-4298-B7A7-03530F7E1846}" destId="{DDA2B063-507D-4D56-B3BB-D052C261FDEA}" srcOrd="0" destOrd="1" presId="urn:microsoft.com/office/officeart/2005/8/layout/chevron2"/>
    <dgm:cxn modelId="{842264A2-3760-422D-90AA-9175B9E1CB30}" type="presOf" srcId="{2FCCF19A-9EF1-4A32-BD6A-3D5B1377F296}" destId="{7C279581-FA84-41AC-8936-09AFAA30BFEC}" srcOrd="0" destOrd="0" presId="urn:microsoft.com/office/officeart/2005/8/layout/chevron2"/>
    <dgm:cxn modelId="{CF9797E5-690A-498A-AFB6-9ECED8E859C3}" type="presOf" srcId="{13038FE5-BA43-434E-9150-69FF571CEAA0}" destId="{35D34A3D-9A92-4CAC-BA13-FF47900270D6}" srcOrd="0" destOrd="0" presId="urn:microsoft.com/office/officeart/2005/8/layout/chevron2"/>
    <dgm:cxn modelId="{365B288F-8633-4824-AE3F-507EFAE47A10}" srcId="{C3BDEECA-2845-44BA-8C3F-CD3A692A4880}" destId="{2699EB01-401F-48FA-AB7C-D921DFE5C0AC}" srcOrd="2" destOrd="0" parTransId="{84D5D605-BC39-4075-B63E-50107D7719D5}" sibTransId="{C6DAB217-8C6E-4B79-B43E-161433338A2B}"/>
    <dgm:cxn modelId="{CA43C4BC-677F-4BD6-82AE-FA8F33128CD4}" srcId="{2FCCF19A-9EF1-4A32-BD6A-3D5B1377F296}" destId="{953719C9-03DA-4C09-BAC2-93A04F7FFDA0}" srcOrd="2" destOrd="0" parTransId="{290C9D5B-105E-4CD0-B1D7-28437047B7E4}" sibTransId="{485F8960-5D5E-4C23-8AA0-13A27CDABFDD}"/>
    <dgm:cxn modelId="{993952A8-60C8-4B1D-8135-7D1589DB0602}" type="presParOf" srcId="{98F86CEA-A927-4BE6-B547-17B6D3436884}" destId="{9C32BBC2-5DC3-4CEB-8542-48456B0B55BE}" srcOrd="0" destOrd="0" presId="urn:microsoft.com/office/officeart/2005/8/layout/chevron2"/>
    <dgm:cxn modelId="{494E54B5-A71D-48DC-B631-45D5FC28D69F}" type="presParOf" srcId="{9C32BBC2-5DC3-4CEB-8542-48456B0B55BE}" destId="{AA6EC24A-3B1B-4F65-99F5-72832AD3F631}" srcOrd="0" destOrd="0" presId="urn:microsoft.com/office/officeart/2005/8/layout/chevron2"/>
    <dgm:cxn modelId="{29721307-8EA4-4F28-BEE6-4FD1BA9EEEE4}" type="presParOf" srcId="{9C32BBC2-5DC3-4CEB-8542-48456B0B55BE}" destId="{E4642EB6-50B1-45BF-890F-9530E5169494}" srcOrd="1" destOrd="0" presId="urn:microsoft.com/office/officeart/2005/8/layout/chevron2"/>
    <dgm:cxn modelId="{F5038F94-0835-4CD3-8A18-3802676AAC95}" type="presParOf" srcId="{98F86CEA-A927-4BE6-B547-17B6D3436884}" destId="{3C1700B6-E60F-496F-A90E-87FF2283217B}" srcOrd="1" destOrd="0" presId="urn:microsoft.com/office/officeart/2005/8/layout/chevron2"/>
    <dgm:cxn modelId="{A600CB40-1102-4CBE-8E2D-B2D0C56F8B5A}" type="presParOf" srcId="{98F86CEA-A927-4BE6-B547-17B6D3436884}" destId="{EC8B5A39-EBAB-41C9-8111-0902F64C6501}" srcOrd="2" destOrd="0" presId="urn:microsoft.com/office/officeart/2005/8/layout/chevron2"/>
    <dgm:cxn modelId="{022F9D28-032B-42FD-965A-E1A530DBB928}" type="presParOf" srcId="{EC8B5A39-EBAB-41C9-8111-0902F64C6501}" destId="{7C279581-FA84-41AC-8936-09AFAA30BFEC}" srcOrd="0" destOrd="0" presId="urn:microsoft.com/office/officeart/2005/8/layout/chevron2"/>
    <dgm:cxn modelId="{E113A171-7CF3-42BE-A713-F46873349311}" type="presParOf" srcId="{EC8B5A39-EBAB-41C9-8111-0902F64C6501}" destId="{DDA2B063-507D-4D56-B3BB-D052C261FDEA}" srcOrd="1" destOrd="0" presId="urn:microsoft.com/office/officeart/2005/8/layout/chevron2"/>
    <dgm:cxn modelId="{1AF11DCA-0DE8-4633-8926-2A637537AFA0}" type="presParOf" srcId="{98F86CEA-A927-4BE6-B547-17B6D3436884}" destId="{82F7B5A9-EB0C-4B6D-B0C3-B489EF4EBD4E}" srcOrd="3" destOrd="0" presId="urn:microsoft.com/office/officeart/2005/8/layout/chevron2"/>
    <dgm:cxn modelId="{6ECBB045-EA71-472F-BA89-7ADDCC534E22}" type="presParOf" srcId="{98F86CEA-A927-4BE6-B547-17B6D3436884}" destId="{287232DE-28C3-46DD-9C0A-5F0FB5C68B6F}" srcOrd="4" destOrd="0" presId="urn:microsoft.com/office/officeart/2005/8/layout/chevron2"/>
    <dgm:cxn modelId="{E2009665-DED4-436B-96BB-827FABA57B67}" type="presParOf" srcId="{287232DE-28C3-46DD-9C0A-5F0FB5C68B6F}" destId="{BA998EB2-8812-4A61-A060-0DB776DE6EF4}" srcOrd="0" destOrd="0" presId="urn:microsoft.com/office/officeart/2005/8/layout/chevron2"/>
    <dgm:cxn modelId="{001D8A8B-8854-4363-AE49-9E33FC0CA900}" type="presParOf" srcId="{287232DE-28C3-46DD-9C0A-5F0FB5C68B6F}" destId="{35D34A3D-9A92-4CAC-BA13-FF47900270D6}" srcOrd="1" destOrd="0" presId="urn:microsoft.com/office/officeart/2005/8/layout/chevron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76FFE39-0979-4888-B7BE-C971A9E36DC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0997E4C-BB21-4A36-A760-683C7223925C}">
      <dgm:prSet phldrT="[Text]" custT="1"/>
      <dgm:spPr>
        <a:solidFill>
          <a:schemeClr val="accent3">
            <a:lumMod val="75000"/>
          </a:schemeClr>
        </a:solidFill>
      </dgm:spPr>
      <dgm:t>
        <a:bodyPr/>
        <a:lstStyle/>
        <a:p>
          <a:r>
            <a:rPr lang="en-US" sz="3200" dirty="0" smtClean="0">
              <a:latin typeface="Arial" panose="020B0604020202020204" pitchFamily="34" charset="0"/>
              <a:cs typeface="Arial" panose="020B0604020202020204" pitchFamily="34" charset="0"/>
            </a:rPr>
            <a:t>Mandate</a:t>
          </a:r>
          <a:endParaRPr lang="en-US" sz="3200" dirty="0">
            <a:latin typeface="Arial" panose="020B0604020202020204" pitchFamily="34" charset="0"/>
            <a:cs typeface="Arial" panose="020B0604020202020204" pitchFamily="34" charset="0"/>
          </a:endParaRPr>
        </a:p>
      </dgm:t>
    </dgm:pt>
    <dgm:pt modelId="{FE9E7BB8-D7D2-4BBC-9911-52A49C954D7D}" type="parTrans" cxnId="{EEBA9AC9-6CC7-4336-BD84-14EB94AC5ECB}">
      <dgm:prSet/>
      <dgm:spPr/>
      <dgm:t>
        <a:bodyPr/>
        <a:lstStyle/>
        <a:p>
          <a:endParaRPr lang="en-US"/>
        </a:p>
      </dgm:t>
    </dgm:pt>
    <dgm:pt modelId="{84172E02-B9D3-4204-85AD-D9F375B83012}" type="sibTrans" cxnId="{EEBA9AC9-6CC7-4336-BD84-14EB94AC5ECB}">
      <dgm:prSet/>
      <dgm:spPr/>
      <dgm:t>
        <a:bodyPr/>
        <a:lstStyle/>
        <a:p>
          <a:endParaRPr lang="en-US"/>
        </a:p>
      </dgm:t>
    </dgm:pt>
    <dgm:pt modelId="{81693B5E-61BA-4D1B-87B2-079150659B0A}">
      <dgm:prSet phldrT="[Text]" custT="1"/>
      <dgm:spPr/>
      <dgm:t>
        <a:bodyPr/>
        <a:lstStyle/>
        <a:p>
          <a:r>
            <a:rPr lang="en-US" sz="2400" dirty="0" smtClean="0">
              <a:latin typeface="Arial" panose="020B0604020202020204" pitchFamily="34" charset="0"/>
              <a:cs typeface="Arial" panose="020B0604020202020204" pitchFamily="34" charset="0"/>
            </a:rPr>
            <a:t>Resolution 21/07: Federal Bilateral Process For Education</a:t>
          </a:r>
          <a:endParaRPr lang="en-US" sz="2400" dirty="0">
            <a:latin typeface="Arial" panose="020B0604020202020204" pitchFamily="34" charset="0"/>
            <a:cs typeface="Arial" panose="020B0604020202020204" pitchFamily="34" charset="0"/>
          </a:endParaRPr>
        </a:p>
      </dgm:t>
    </dgm:pt>
    <dgm:pt modelId="{FF6B45D1-1034-4627-8938-6AE8A016DBDF}" type="parTrans" cxnId="{B90CD565-FE63-4558-B919-03C9E49EA1B1}">
      <dgm:prSet/>
      <dgm:spPr/>
      <dgm:t>
        <a:bodyPr/>
        <a:lstStyle/>
        <a:p>
          <a:endParaRPr lang="en-US"/>
        </a:p>
      </dgm:t>
    </dgm:pt>
    <dgm:pt modelId="{8A94350B-4E40-4105-8321-AF8B46384072}" type="sibTrans" cxnId="{B90CD565-FE63-4558-B919-03C9E49EA1B1}">
      <dgm:prSet/>
      <dgm:spPr/>
      <dgm:t>
        <a:bodyPr/>
        <a:lstStyle/>
        <a:p>
          <a:endParaRPr lang="en-US"/>
        </a:p>
      </dgm:t>
    </dgm:pt>
    <dgm:pt modelId="{CFF32290-30E0-4342-AF1B-9D4B3175F284}">
      <dgm:prSet phldrT="[Text]" custT="1"/>
      <dgm:spPr>
        <a:solidFill>
          <a:schemeClr val="accent1">
            <a:lumMod val="75000"/>
          </a:schemeClr>
        </a:solidFill>
      </dgm:spPr>
      <dgm:t>
        <a:bodyPr/>
        <a:lstStyle/>
        <a:p>
          <a:r>
            <a:rPr lang="en-US" sz="3200" dirty="0" smtClean="0">
              <a:latin typeface="Arial" panose="020B0604020202020204" pitchFamily="34" charset="0"/>
              <a:cs typeface="Arial" panose="020B0604020202020204" pitchFamily="34" charset="0"/>
            </a:rPr>
            <a:t>Highlights</a:t>
          </a:r>
          <a:endParaRPr lang="en-US" sz="3200" dirty="0">
            <a:latin typeface="Arial" panose="020B0604020202020204" pitchFamily="34" charset="0"/>
            <a:cs typeface="Arial" panose="020B0604020202020204" pitchFamily="34" charset="0"/>
          </a:endParaRPr>
        </a:p>
      </dgm:t>
    </dgm:pt>
    <dgm:pt modelId="{14F7F401-8267-4F77-81C8-4DA447D4EB47}" type="parTrans" cxnId="{30F5BB17-D595-4CDC-940B-8AD2899AD730}">
      <dgm:prSet/>
      <dgm:spPr/>
      <dgm:t>
        <a:bodyPr/>
        <a:lstStyle/>
        <a:p>
          <a:endParaRPr lang="en-US"/>
        </a:p>
      </dgm:t>
    </dgm:pt>
    <dgm:pt modelId="{38CF30F9-E079-473D-A896-29B97620CB24}" type="sibTrans" cxnId="{30F5BB17-D595-4CDC-940B-8AD2899AD730}">
      <dgm:prSet/>
      <dgm:spPr/>
      <dgm:t>
        <a:bodyPr/>
        <a:lstStyle/>
        <a:p>
          <a:endParaRPr lang="en-US"/>
        </a:p>
      </dgm:t>
    </dgm:pt>
    <dgm:pt modelId="{BD41664A-4357-4A9B-98FE-63451DD28FC1}">
      <dgm:prSet phldrT="[Text]" custT="1"/>
      <dgm:spPr/>
      <dgm:t>
        <a:bodyPr/>
        <a:lstStyle/>
        <a:p>
          <a:r>
            <a:rPr lang="en-US" sz="2400" dirty="0" smtClean="0">
              <a:latin typeface="Arial" panose="020B0604020202020204" pitchFamily="34" charset="0"/>
              <a:cs typeface="Arial" panose="020B0604020202020204" pitchFamily="34" charset="0"/>
            </a:rPr>
            <a:t>Core Team including First Nation and ISC representation</a:t>
          </a:r>
          <a:endParaRPr lang="en-US" sz="2400" dirty="0">
            <a:latin typeface="Arial" panose="020B0604020202020204" pitchFamily="34" charset="0"/>
            <a:cs typeface="Arial" panose="020B0604020202020204" pitchFamily="34" charset="0"/>
          </a:endParaRPr>
        </a:p>
      </dgm:t>
    </dgm:pt>
    <dgm:pt modelId="{8DEB3757-79B0-4445-A013-9D98EE774639}" type="parTrans" cxnId="{1B1AE1C0-C49D-4826-ABF8-DB8DFA47B51E}">
      <dgm:prSet/>
      <dgm:spPr/>
      <dgm:t>
        <a:bodyPr/>
        <a:lstStyle/>
        <a:p>
          <a:endParaRPr lang="en-US"/>
        </a:p>
      </dgm:t>
    </dgm:pt>
    <dgm:pt modelId="{16043DEE-1B8C-49A9-978E-14DA3EADFE81}" type="sibTrans" cxnId="{1B1AE1C0-C49D-4826-ABF8-DB8DFA47B51E}">
      <dgm:prSet/>
      <dgm:spPr/>
      <dgm:t>
        <a:bodyPr/>
        <a:lstStyle/>
        <a:p>
          <a:endParaRPr lang="en-US"/>
        </a:p>
      </dgm:t>
    </dgm:pt>
    <dgm:pt modelId="{DF6EB016-495A-4823-87F5-4E0AE17CE7B2}">
      <dgm:prSet phldrT="[Text]" custT="1"/>
      <dgm:spPr/>
      <dgm:t>
        <a:bodyPr/>
        <a:lstStyle/>
        <a:p>
          <a:r>
            <a:rPr lang="en-US" sz="3200" dirty="0" smtClean="0">
              <a:latin typeface="Arial" panose="020B0604020202020204" pitchFamily="34" charset="0"/>
              <a:cs typeface="Arial" panose="020B0604020202020204" pitchFamily="34" charset="0"/>
            </a:rPr>
            <a:t>Update</a:t>
          </a:r>
          <a:endParaRPr lang="en-US" sz="3200" dirty="0">
            <a:latin typeface="Arial" panose="020B0604020202020204" pitchFamily="34" charset="0"/>
            <a:cs typeface="Arial" panose="020B0604020202020204" pitchFamily="34" charset="0"/>
          </a:endParaRPr>
        </a:p>
      </dgm:t>
    </dgm:pt>
    <dgm:pt modelId="{08B99FD6-1B46-4725-BD79-673EBE72C184}" type="parTrans" cxnId="{CB5DDABA-A4C0-457E-815F-C5E7DDC32070}">
      <dgm:prSet/>
      <dgm:spPr/>
      <dgm:t>
        <a:bodyPr/>
        <a:lstStyle/>
        <a:p>
          <a:endParaRPr lang="en-US"/>
        </a:p>
      </dgm:t>
    </dgm:pt>
    <dgm:pt modelId="{CB853A9F-F8BF-4C1F-AB44-EAB1787B037E}" type="sibTrans" cxnId="{CB5DDABA-A4C0-457E-815F-C5E7DDC32070}">
      <dgm:prSet/>
      <dgm:spPr/>
      <dgm:t>
        <a:bodyPr/>
        <a:lstStyle/>
        <a:p>
          <a:endParaRPr lang="en-US"/>
        </a:p>
      </dgm:t>
    </dgm:pt>
    <dgm:pt modelId="{D6114F4D-3F68-43E5-9875-60CDB19263A4}">
      <dgm:prSet phldrT="[Text]" custT="1"/>
      <dgm:spPr/>
      <dgm:t>
        <a:bodyPr/>
        <a:lstStyle/>
        <a:p>
          <a:r>
            <a:rPr lang="en-US" sz="2400" dirty="0" smtClean="0">
              <a:latin typeface="Arial" panose="020B0604020202020204" pitchFamily="34" charset="0"/>
              <a:cs typeface="Arial" panose="020B0604020202020204" pitchFamily="34" charset="0"/>
            </a:rPr>
            <a:t>Resolution </a:t>
          </a:r>
          <a:r>
            <a:rPr lang="en-US" sz="2400" dirty="0" smtClean="0">
              <a:latin typeface="Arial" panose="020B0604020202020204" pitchFamily="34" charset="0"/>
              <a:cs typeface="Arial" panose="020B0604020202020204" pitchFamily="34" charset="0"/>
            </a:rPr>
            <a:t>to accept recommendations to be discussed at COO ACA 2023</a:t>
          </a:r>
          <a:endParaRPr lang="en-US" sz="2400" dirty="0">
            <a:latin typeface="Arial" panose="020B0604020202020204" pitchFamily="34" charset="0"/>
            <a:cs typeface="Arial" panose="020B0604020202020204" pitchFamily="34" charset="0"/>
          </a:endParaRPr>
        </a:p>
      </dgm:t>
    </dgm:pt>
    <dgm:pt modelId="{E5AB2197-7B3A-434A-9395-0B8BC633EE83}" type="parTrans" cxnId="{04A5D7BA-E21D-42A6-AE17-BD59F084C932}">
      <dgm:prSet/>
      <dgm:spPr/>
      <dgm:t>
        <a:bodyPr/>
        <a:lstStyle/>
        <a:p>
          <a:endParaRPr lang="en-US"/>
        </a:p>
      </dgm:t>
    </dgm:pt>
    <dgm:pt modelId="{FF2CA8F9-8A8E-4D41-BE15-06737123DD67}" type="sibTrans" cxnId="{04A5D7BA-E21D-42A6-AE17-BD59F084C932}">
      <dgm:prSet/>
      <dgm:spPr/>
      <dgm:t>
        <a:bodyPr/>
        <a:lstStyle/>
        <a:p>
          <a:endParaRPr lang="en-US"/>
        </a:p>
      </dgm:t>
    </dgm:pt>
    <dgm:pt modelId="{09908DA2-5F84-4838-8D71-17440C1BA1D4}">
      <dgm:prSet phldrT="[Text]" custT="1"/>
      <dgm:spPr/>
      <dgm:t>
        <a:bodyPr/>
        <a:lstStyle/>
        <a:p>
          <a:endParaRPr lang="en-US" sz="2400" dirty="0">
            <a:latin typeface="Arial" panose="020B0604020202020204" pitchFamily="34" charset="0"/>
            <a:cs typeface="Arial" panose="020B0604020202020204" pitchFamily="34" charset="0"/>
          </a:endParaRPr>
        </a:p>
      </dgm:t>
    </dgm:pt>
    <dgm:pt modelId="{5E99698E-B0A2-468E-948C-4772F1BE5D94}" type="parTrans" cxnId="{C6A63C72-72EE-4644-B42D-E6B20E25B764}">
      <dgm:prSet/>
      <dgm:spPr/>
      <dgm:t>
        <a:bodyPr/>
        <a:lstStyle/>
        <a:p>
          <a:endParaRPr lang="en-US"/>
        </a:p>
      </dgm:t>
    </dgm:pt>
    <dgm:pt modelId="{70CE7FE4-E007-4936-AC11-78E4A1C1791A}" type="sibTrans" cxnId="{C6A63C72-72EE-4644-B42D-E6B20E25B764}">
      <dgm:prSet/>
      <dgm:spPr/>
      <dgm:t>
        <a:bodyPr/>
        <a:lstStyle/>
        <a:p>
          <a:endParaRPr lang="en-US"/>
        </a:p>
      </dgm:t>
    </dgm:pt>
    <dgm:pt modelId="{E2F31C2B-E599-4A6D-AD54-8C67F863D281}">
      <dgm:prSet phldrT="[Text]" custT="1"/>
      <dgm:spPr/>
      <dgm:t>
        <a:bodyPr/>
        <a:lstStyle/>
        <a:p>
          <a:r>
            <a:rPr lang="en-US" sz="2400" dirty="0" smtClean="0">
              <a:latin typeface="Arial" panose="020B0604020202020204" pitchFamily="34" charset="0"/>
              <a:cs typeface="Arial" panose="020B0604020202020204" pitchFamily="34" charset="0"/>
            </a:rPr>
            <a:t>Priority Teams to be established as needed</a:t>
          </a:r>
          <a:endParaRPr lang="en-US" sz="2400" dirty="0">
            <a:latin typeface="Arial" panose="020B0604020202020204" pitchFamily="34" charset="0"/>
            <a:cs typeface="Arial" panose="020B0604020202020204" pitchFamily="34" charset="0"/>
          </a:endParaRPr>
        </a:p>
      </dgm:t>
    </dgm:pt>
    <dgm:pt modelId="{5BE895D8-82D5-4E4C-8569-9664403ADDDC}" type="parTrans" cxnId="{82998A8A-C0E8-48A8-9CF7-60E13378B672}">
      <dgm:prSet/>
      <dgm:spPr/>
      <dgm:t>
        <a:bodyPr/>
        <a:lstStyle/>
        <a:p>
          <a:endParaRPr lang="en-US"/>
        </a:p>
      </dgm:t>
    </dgm:pt>
    <dgm:pt modelId="{1F1FD438-8A83-4EA5-AC30-3C958454BDC5}" type="sibTrans" cxnId="{82998A8A-C0E8-48A8-9CF7-60E13378B672}">
      <dgm:prSet/>
      <dgm:spPr/>
      <dgm:t>
        <a:bodyPr/>
        <a:lstStyle/>
        <a:p>
          <a:endParaRPr lang="en-US"/>
        </a:p>
      </dgm:t>
    </dgm:pt>
    <dgm:pt modelId="{4BD0B6D3-B1F1-4E5A-9AED-61E2C9072204}" type="pres">
      <dgm:prSet presAssocID="{B76FFE39-0979-4888-B7BE-C971A9E36DC0}" presName="Name0" presStyleCnt="0">
        <dgm:presLayoutVars>
          <dgm:dir/>
          <dgm:animLvl val="lvl"/>
          <dgm:resizeHandles val="exact"/>
        </dgm:presLayoutVars>
      </dgm:prSet>
      <dgm:spPr/>
      <dgm:t>
        <a:bodyPr/>
        <a:lstStyle/>
        <a:p>
          <a:endParaRPr lang="en-US"/>
        </a:p>
      </dgm:t>
    </dgm:pt>
    <dgm:pt modelId="{A8845FA8-954D-4021-B09D-E821813FF943}" type="pres">
      <dgm:prSet presAssocID="{90997E4C-BB21-4A36-A760-683C7223925C}" presName="composite" presStyleCnt="0"/>
      <dgm:spPr/>
    </dgm:pt>
    <dgm:pt modelId="{7203FFF3-E4B5-4D9C-B92C-5533E8B72EA3}" type="pres">
      <dgm:prSet presAssocID="{90997E4C-BB21-4A36-A760-683C7223925C}" presName="parTx" presStyleLbl="alignNode1" presStyleIdx="0" presStyleCnt="3">
        <dgm:presLayoutVars>
          <dgm:chMax val="0"/>
          <dgm:chPref val="0"/>
          <dgm:bulletEnabled val="1"/>
        </dgm:presLayoutVars>
      </dgm:prSet>
      <dgm:spPr/>
      <dgm:t>
        <a:bodyPr/>
        <a:lstStyle/>
        <a:p>
          <a:endParaRPr lang="en-US"/>
        </a:p>
      </dgm:t>
    </dgm:pt>
    <dgm:pt modelId="{518DDDEC-1128-46BB-87B1-46AD93E73DB4}" type="pres">
      <dgm:prSet presAssocID="{90997E4C-BB21-4A36-A760-683C7223925C}" presName="desTx" presStyleLbl="alignAccFollowNode1" presStyleIdx="0" presStyleCnt="3" custLinFactNeighborX="-103">
        <dgm:presLayoutVars>
          <dgm:bulletEnabled val="1"/>
        </dgm:presLayoutVars>
      </dgm:prSet>
      <dgm:spPr/>
      <dgm:t>
        <a:bodyPr/>
        <a:lstStyle/>
        <a:p>
          <a:endParaRPr lang="en-US"/>
        </a:p>
      </dgm:t>
    </dgm:pt>
    <dgm:pt modelId="{C3E0F52A-DE46-4A76-8E05-FB1FBD38A5E1}" type="pres">
      <dgm:prSet presAssocID="{84172E02-B9D3-4204-85AD-D9F375B83012}" presName="space" presStyleCnt="0"/>
      <dgm:spPr/>
    </dgm:pt>
    <dgm:pt modelId="{AED851EE-A413-43BB-AAA1-6BDF846DB4D7}" type="pres">
      <dgm:prSet presAssocID="{CFF32290-30E0-4342-AF1B-9D4B3175F284}" presName="composite" presStyleCnt="0"/>
      <dgm:spPr/>
    </dgm:pt>
    <dgm:pt modelId="{3370299E-523D-463E-8E6C-BE2AEC6D16AE}" type="pres">
      <dgm:prSet presAssocID="{CFF32290-30E0-4342-AF1B-9D4B3175F284}" presName="parTx" presStyleLbl="alignNode1" presStyleIdx="1" presStyleCnt="3">
        <dgm:presLayoutVars>
          <dgm:chMax val="0"/>
          <dgm:chPref val="0"/>
          <dgm:bulletEnabled val="1"/>
        </dgm:presLayoutVars>
      </dgm:prSet>
      <dgm:spPr/>
      <dgm:t>
        <a:bodyPr/>
        <a:lstStyle/>
        <a:p>
          <a:endParaRPr lang="en-US"/>
        </a:p>
      </dgm:t>
    </dgm:pt>
    <dgm:pt modelId="{6AEA169E-3162-464D-A1BF-AEA38029FC5B}" type="pres">
      <dgm:prSet presAssocID="{CFF32290-30E0-4342-AF1B-9D4B3175F284}" presName="desTx" presStyleLbl="alignAccFollowNode1" presStyleIdx="1" presStyleCnt="3">
        <dgm:presLayoutVars>
          <dgm:bulletEnabled val="1"/>
        </dgm:presLayoutVars>
      </dgm:prSet>
      <dgm:spPr/>
      <dgm:t>
        <a:bodyPr/>
        <a:lstStyle/>
        <a:p>
          <a:endParaRPr lang="en-US"/>
        </a:p>
      </dgm:t>
    </dgm:pt>
    <dgm:pt modelId="{F90E2202-FFD1-4752-B06E-6EE5066C2205}" type="pres">
      <dgm:prSet presAssocID="{38CF30F9-E079-473D-A896-29B97620CB24}" presName="space" presStyleCnt="0"/>
      <dgm:spPr/>
    </dgm:pt>
    <dgm:pt modelId="{36B76810-3B81-4D9C-8A88-17A32E9D7046}" type="pres">
      <dgm:prSet presAssocID="{DF6EB016-495A-4823-87F5-4E0AE17CE7B2}" presName="composite" presStyleCnt="0"/>
      <dgm:spPr/>
    </dgm:pt>
    <dgm:pt modelId="{8A0672AD-CFFA-4C37-9449-D31D87463F08}" type="pres">
      <dgm:prSet presAssocID="{DF6EB016-495A-4823-87F5-4E0AE17CE7B2}" presName="parTx" presStyleLbl="alignNode1" presStyleIdx="2" presStyleCnt="3">
        <dgm:presLayoutVars>
          <dgm:chMax val="0"/>
          <dgm:chPref val="0"/>
          <dgm:bulletEnabled val="1"/>
        </dgm:presLayoutVars>
      </dgm:prSet>
      <dgm:spPr/>
      <dgm:t>
        <a:bodyPr/>
        <a:lstStyle/>
        <a:p>
          <a:endParaRPr lang="en-US"/>
        </a:p>
      </dgm:t>
    </dgm:pt>
    <dgm:pt modelId="{22FDFA62-DF26-4562-BCA0-8BF4FDB84BB4}" type="pres">
      <dgm:prSet presAssocID="{DF6EB016-495A-4823-87F5-4E0AE17CE7B2}" presName="desTx" presStyleLbl="alignAccFollowNode1" presStyleIdx="2" presStyleCnt="3">
        <dgm:presLayoutVars>
          <dgm:bulletEnabled val="1"/>
        </dgm:presLayoutVars>
      </dgm:prSet>
      <dgm:spPr/>
      <dgm:t>
        <a:bodyPr/>
        <a:lstStyle/>
        <a:p>
          <a:endParaRPr lang="en-US"/>
        </a:p>
      </dgm:t>
    </dgm:pt>
  </dgm:ptLst>
  <dgm:cxnLst>
    <dgm:cxn modelId="{CB5DDABA-A4C0-457E-815F-C5E7DDC32070}" srcId="{B76FFE39-0979-4888-B7BE-C971A9E36DC0}" destId="{DF6EB016-495A-4823-87F5-4E0AE17CE7B2}" srcOrd="2" destOrd="0" parTransId="{08B99FD6-1B46-4725-BD79-673EBE72C184}" sibTransId="{CB853A9F-F8BF-4C1F-AB44-EAB1787B037E}"/>
    <dgm:cxn modelId="{B29E0E5E-8E2A-4123-A66E-C2B4F3DC80AD}" type="presOf" srcId="{B76FFE39-0979-4888-B7BE-C971A9E36DC0}" destId="{4BD0B6D3-B1F1-4E5A-9AED-61E2C9072204}" srcOrd="0" destOrd="0" presId="urn:microsoft.com/office/officeart/2005/8/layout/hList1"/>
    <dgm:cxn modelId="{B90CD565-FE63-4558-B919-03C9E49EA1B1}" srcId="{90997E4C-BB21-4A36-A760-683C7223925C}" destId="{81693B5E-61BA-4D1B-87B2-079150659B0A}" srcOrd="0" destOrd="0" parTransId="{FF6B45D1-1034-4627-8938-6AE8A016DBDF}" sibTransId="{8A94350B-4E40-4105-8321-AF8B46384072}"/>
    <dgm:cxn modelId="{40B42DC0-5E9B-42DF-A482-2E0F95034261}" type="presOf" srcId="{DF6EB016-495A-4823-87F5-4E0AE17CE7B2}" destId="{8A0672AD-CFFA-4C37-9449-D31D87463F08}" srcOrd="0" destOrd="0" presId="urn:microsoft.com/office/officeart/2005/8/layout/hList1"/>
    <dgm:cxn modelId="{FC4B8232-30D4-4D87-B93F-56F031FE45D2}" type="presOf" srcId="{81693B5E-61BA-4D1B-87B2-079150659B0A}" destId="{518DDDEC-1128-46BB-87B1-46AD93E73DB4}" srcOrd="0" destOrd="0" presId="urn:microsoft.com/office/officeart/2005/8/layout/hList1"/>
    <dgm:cxn modelId="{1606C452-AD99-4AE9-B6C8-1C753C982782}" type="presOf" srcId="{90997E4C-BB21-4A36-A760-683C7223925C}" destId="{7203FFF3-E4B5-4D9C-B92C-5533E8B72EA3}" srcOrd="0" destOrd="0" presId="urn:microsoft.com/office/officeart/2005/8/layout/hList1"/>
    <dgm:cxn modelId="{1B1AE1C0-C49D-4826-ABF8-DB8DFA47B51E}" srcId="{CFF32290-30E0-4342-AF1B-9D4B3175F284}" destId="{BD41664A-4357-4A9B-98FE-63451DD28FC1}" srcOrd="0" destOrd="0" parTransId="{8DEB3757-79B0-4445-A013-9D98EE774639}" sibTransId="{16043DEE-1B8C-49A9-978E-14DA3EADFE81}"/>
    <dgm:cxn modelId="{C6A63C72-72EE-4644-B42D-E6B20E25B764}" srcId="{90997E4C-BB21-4A36-A760-683C7223925C}" destId="{09908DA2-5F84-4838-8D71-17440C1BA1D4}" srcOrd="1" destOrd="0" parTransId="{5E99698E-B0A2-468E-948C-4772F1BE5D94}" sibTransId="{70CE7FE4-E007-4936-AC11-78E4A1C1791A}"/>
    <dgm:cxn modelId="{4978BD1F-B3E6-4B43-B9E3-EB8D4B729329}" type="presOf" srcId="{09908DA2-5F84-4838-8D71-17440C1BA1D4}" destId="{518DDDEC-1128-46BB-87B1-46AD93E73DB4}" srcOrd="0" destOrd="1" presId="urn:microsoft.com/office/officeart/2005/8/layout/hList1"/>
    <dgm:cxn modelId="{45A6CDEB-BE88-4808-862E-2B9F9AC63454}" type="presOf" srcId="{D6114F4D-3F68-43E5-9875-60CDB19263A4}" destId="{22FDFA62-DF26-4562-BCA0-8BF4FDB84BB4}" srcOrd="0" destOrd="0" presId="urn:microsoft.com/office/officeart/2005/8/layout/hList1"/>
    <dgm:cxn modelId="{EEBA9AC9-6CC7-4336-BD84-14EB94AC5ECB}" srcId="{B76FFE39-0979-4888-B7BE-C971A9E36DC0}" destId="{90997E4C-BB21-4A36-A760-683C7223925C}" srcOrd="0" destOrd="0" parTransId="{FE9E7BB8-D7D2-4BBC-9911-52A49C954D7D}" sibTransId="{84172E02-B9D3-4204-85AD-D9F375B83012}"/>
    <dgm:cxn modelId="{9FC662B9-780B-41CD-BF1B-DB34B8DA082E}" type="presOf" srcId="{CFF32290-30E0-4342-AF1B-9D4B3175F284}" destId="{3370299E-523D-463E-8E6C-BE2AEC6D16AE}" srcOrd="0" destOrd="0" presId="urn:microsoft.com/office/officeart/2005/8/layout/hList1"/>
    <dgm:cxn modelId="{30F5BB17-D595-4CDC-940B-8AD2899AD730}" srcId="{B76FFE39-0979-4888-B7BE-C971A9E36DC0}" destId="{CFF32290-30E0-4342-AF1B-9D4B3175F284}" srcOrd="1" destOrd="0" parTransId="{14F7F401-8267-4F77-81C8-4DA447D4EB47}" sibTransId="{38CF30F9-E079-473D-A896-29B97620CB24}"/>
    <dgm:cxn modelId="{90E938C2-117B-43C7-A269-8D7B11264829}" type="presOf" srcId="{BD41664A-4357-4A9B-98FE-63451DD28FC1}" destId="{6AEA169E-3162-464D-A1BF-AEA38029FC5B}" srcOrd="0" destOrd="0" presId="urn:microsoft.com/office/officeart/2005/8/layout/hList1"/>
    <dgm:cxn modelId="{82998A8A-C0E8-48A8-9CF7-60E13378B672}" srcId="{CFF32290-30E0-4342-AF1B-9D4B3175F284}" destId="{E2F31C2B-E599-4A6D-AD54-8C67F863D281}" srcOrd="1" destOrd="0" parTransId="{5BE895D8-82D5-4E4C-8569-9664403ADDDC}" sibTransId="{1F1FD438-8A83-4EA5-AC30-3C958454BDC5}"/>
    <dgm:cxn modelId="{569CF64E-B4D4-48BD-B3F8-C2F5530F9574}" type="presOf" srcId="{E2F31C2B-E599-4A6D-AD54-8C67F863D281}" destId="{6AEA169E-3162-464D-A1BF-AEA38029FC5B}" srcOrd="0" destOrd="1" presId="urn:microsoft.com/office/officeart/2005/8/layout/hList1"/>
    <dgm:cxn modelId="{04A5D7BA-E21D-42A6-AE17-BD59F084C932}" srcId="{DF6EB016-495A-4823-87F5-4E0AE17CE7B2}" destId="{D6114F4D-3F68-43E5-9875-60CDB19263A4}" srcOrd="0" destOrd="0" parTransId="{E5AB2197-7B3A-434A-9395-0B8BC633EE83}" sibTransId="{FF2CA8F9-8A8E-4D41-BE15-06737123DD67}"/>
    <dgm:cxn modelId="{DBE96FA7-8149-4E3A-AB0C-377CA779FABA}" type="presParOf" srcId="{4BD0B6D3-B1F1-4E5A-9AED-61E2C9072204}" destId="{A8845FA8-954D-4021-B09D-E821813FF943}" srcOrd="0" destOrd="0" presId="urn:microsoft.com/office/officeart/2005/8/layout/hList1"/>
    <dgm:cxn modelId="{C2D8B626-CF70-4B3D-B522-4599AB91001F}" type="presParOf" srcId="{A8845FA8-954D-4021-B09D-E821813FF943}" destId="{7203FFF3-E4B5-4D9C-B92C-5533E8B72EA3}" srcOrd="0" destOrd="0" presId="urn:microsoft.com/office/officeart/2005/8/layout/hList1"/>
    <dgm:cxn modelId="{376D7539-5CB2-427E-BC8F-BF1032037445}" type="presParOf" srcId="{A8845FA8-954D-4021-B09D-E821813FF943}" destId="{518DDDEC-1128-46BB-87B1-46AD93E73DB4}" srcOrd="1" destOrd="0" presId="urn:microsoft.com/office/officeart/2005/8/layout/hList1"/>
    <dgm:cxn modelId="{A738A460-56DF-47AD-BEB7-876A705773D0}" type="presParOf" srcId="{4BD0B6D3-B1F1-4E5A-9AED-61E2C9072204}" destId="{C3E0F52A-DE46-4A76-8E05-FB1FBD38A5E1}" srcOrd="1" destOrd="0" presId="urn:microsoft.com/office/officeart/2005/8/layout/hList1"/>
    <dgm:cxn modelId="{5C4B86F9-ECCA-413C-98FB-F3977B8139A0}" type="presParOf" srcId="{4BD0B6D3-B1F1-4E5A-9AED-61E2C9072204}" destId="{AED851EE-A413-43BB-AAA1-6BDF846DB4D7}" srcOrd="2" destOrd="0" presId="urn:microsoft.com/office/officeart/2005/8/layout/hList1"/>
    <dgm:cxn modelId="{FF3150A2-F705-4991-B5B7-9A72B8E58597}" type="presParOf" srcId="{AED851EE-A413-43BB-AAA1-6BDF846DB4D7}" destId="{3370299E-523D-463E-8E6C-BE2AEC6D16AE}" srcOrd="0" destOrd="0" presId="urn:microsoft.com/office/officeart/2005/8/layout/hList1"/>
    <dgm:cxn modelId="{363FA22D-A0A1-469F-A62F-0262CAE250B9}" type="presParOf" srcId="{AED851EE-A413-43BB-AAA1-6BDF846DB4D7}" destId="{6AEA169E-3162-464D-A1BF-AEA38029FC5B}" srcOrd="1" destOrd="0" presId="urn:microsoft.com/office/officeart/2005/8/layout/hList1"/>
    <dgm:cxn modelId="{6CE1BBEB-1661-46E8-8435-767044D39A1A}" type="presParOf" srcId="{4BD0B6D3-B1F1-4E5A-9AED-61E2C9072204}" destId="{F90E2202-FFD1-4752-B06E-6EE5066C2205}" srcOrd="3" destOrd="0" presId="urn:microsoft.com/office/officeart/2005/8/layout/hList1"/>
    <dgm:cxn modelId="{9057A508-1930-4C59-95C4-405766829157}" type="presParOf" srcId="{4BD0B6D3-B1F1-4E5A-9AED-61E2C9072204}" destId="{36B76810-3B81-4D9C-8A88-17A32E9D7046}" srcOrd="4" destOrd="0" presId="urn:microsoft.com/office/officeart/2005/8/layout/hList1"/>
    <dgm:cxn modelId="{109572D7-122A-432C-8238-7A2D92F240B1}" type="presParOf" srcId="{36B76810-3B81-4D9C-8A88-17A32E9D7046}" destId="{8A0672AD-CFFA-4C37-9449-D31D87463F08}" srcOrd="0" destOrd="0" presId="urn:microsoft.com/office/officeart/2005/8/layout/hList1"/>
    <dgm:cxn modelId="{835976A5-C6D4-4BEA-885D-004450CA4A40}" type="presParOf" srcId="{36B76810-3B81-4D9C-8A88-17A32E9D7046}" destId="{22FDFA62-DF26-4562-BCA0-8BF4FDB84BB4}"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7B0D3EE-0364-4F2E-9F94-3C204C6BD32B}" type="doc">
      <dgm:prSet loTypeId="urn:microsoft.com/office/officeart/2005/8/layout/vList3" loCatId="list" qsTypeId="urn:microsoft.com/office/officeart/2005/8/quickstyle/3d2" qsCatId="3D" csTypeId="urn:microsoft.com/office/officeart/2005/8/colors/accent1_2" csCatId="accent1" phldr="1"/>
      <dgm:spPr/>
    </dgm:pt>
    <dgm:pt modelId="{1DC5ABA9-BEB7-4C76-82F5-5B84A5411800}">
      <dgm:prSet phldrT="[Text]" custT="1"/>
      <dgm:spPr/>
      <dgm:t>
        <a:bodyPr/>
        <a:lstStyle/>
        <a:p>
          <a:pPr algn="l"/>
          <a:r>
            <a:rPr lang="en-US" sz="2000" dirty="0" smtClean="0">
              <a:latin typeface="Arial" panose="020B0604020202020204" pitchFamily="34" charset="0"/>
              <a:cs typeface="Arial" panose="020B0604020202020204" pitchFamily="34" charset="0"/>
            </a:rPr>
            <a:t>Streamlining the consensus-building process</a:t>
          </a:r>
          <a:endParaRPr lang="en-US" sz="2000" dirty="0">
            <a:latin typeface="Arial" panose="020B0604020202020204" pitchFamily="34" charset="0"/>
            <a:cs typeface="Arial" panose="020B0604020202020204" pitchFamily="34" charset="0"/>
          </a:endParaRPr>
        </a:p>
      </dgm:t>
    </dgm:pt>
    <dgm:pt modelId="{4636D9AD-2FF2-4DB4-A4FA-3C81225942A8}" type="parTrans" cxnId="{B813EB66-0A59-4D8B-9079-8A14C724C396}">
      <dgm:prSet/>
      <dgm:spPr/>
      <dgm:t>
        <a:bodyPr/>
        <a:lstStyle/>
        <a:p>
          <a:endParaRPr lang="en-US" sz="1600">
            <a:latin typeface="Arial" panose="020B0604020202020204" pitchFamily="34" charset="0"/>
            <a:cs typeface="Arial" panose="020B0604020202020204" pitchFamily="34" charset="0"/>
          </a:endParaRPr>
        </a:p>
      </dgm:t>
    </dgm:pt>
    <dgm:pt modelId="{C80594F4-C041-4891-843E-1F74137346AA}" type="sibTrans" cxnId="{B813EB66-0A59-4D8B-9079-8A14C724C396}">
      <dgm:prSet/>
      <dgm:spPr/>
      <dgm:t>
        <a:bodyPr/>
        <a:lstStyle/>
        <a:p>
          <a:endParaRPr lang="en-US" sz="1600">
            <a:latin typeface="Arial" panose="020B0604020202020204" pitchFamily="34" charset="0"/>
            <a:cs typeface="Arial" panose="020B0604020202020204" pitchFamily="34" charset="0"/>
          </a:endParaRPr>
        </a:p>
      </dgm:t>
    </dgm:pt>
    <dgm:pt modelId="{82BF9E76-C3CD-4B29-9B99-9C5792CB98B0}">
      <dgm:prSet phldrT="[Text]" custT="1"/>
      <dgm:spPr/>
      <dgm:t>
        <a:bodyPr/>
        <a:lstStyle/>
        <a:p>
          <a:pPr algn="l"/>
          <a:r>
            <a:rPr lang="en-US" sz="2000" dirty="0" smtClean="0">
              <a:latin typeface="Arial" panose="020B0604020202020204" pitchFamily="34" charset="0"/>
              <a:cs typeface="Arial" panose="020B0604020202020204" pitchFamily="34" charset="0"/>
            </a:rPr>
            <a:t>Improving communication efforts </a:t>
          </a:r>
          <a:endParaRPr lang="en-US" sz="2000" dirty="0">
            <a:latin typeface="Arial" panose="020B0604020202020204" pitchFamily="34" charset="0"/>
            <a:cs typeface="Arial" panose="020B0604020202020204" pitchFamily="34" charset="0"/>
          </a:endParaRPr>
        </a:p>
      </dgm:t>
    </dgm:pt>
    <dgm:pt modelId="{8607EDF5-7A0D-4EA6-9ECB-F62E3930932A}" type="parTrans" cxnId="{9261C074-2939-4104-8757-7310995655DC}">
      <dgm:prSet/>
      <dgm:spPr/>
      <dgm:t>
        <a:bodyPr/>
        <a:lstStyle/>
        <a:p>
          <a:endParaRPr lang="en-US" sz="1600">
            <a:latin typeface="Arial" panose="020B0604020202020204" pitchFamily="34" charset="0"/>
            <a:cs typeface="Arial" panose="020B0604020202020204" pitchFamily="34" charset="0"/>
          </a:endParaRPr>
        </a:p>
      </dgm:t>
    </dgm:pt>
    <dgm:pt modelId="{D7BFE0B4-B129-4270-84A6-BEE066DD22A3}" type="sibTrans" cxnId="{9261C074-2939-4104-8757-7310995655DC}">
      <dgm:prSet/>
      <dgm:spPr/>
      <dgm:t>
        <a:bodyPr/>
        <a:lstStyle/>
        <a:p>
          <a:endParaRPr lang="en-US" sz="1600">
            <a:latin typeface="Arial" panose="020B0604020202020204" pitchFamily="34" charset="0"/>
            <a:cs typeface="Arial" panose="020B0604020202020204" pitchFamily="34" charset="0"/>
          </a:endParaRPr>
        </a:p>
      </dgm:t>
    </dgm:pt>
    <dgm:pt modelId="{D4FF32ED-C727-48E0-A909-BFCF9673CB31}">
      <dgm:prSet custT="1"/>
      <dgm:spPr/>
      <dgm:t>
        <a:bodyPr/>
        <a:lstStyle/>
        <a:p>
          <a:pPr algn="l"/>
          <a:r>
            <a:rPr lang="en-US" sz="2000" dirty="0" smtClean="0">
              <a:latin typeface="Arial" panose="020B0604020202020204" pitchFamily="34" charset="0"/>
              <a:cs typeface="Arial" panose="020B0604020202020204" pitchFamily="34" charset="0"/>
            </a:rPr>
            <a:t>Establishing and strengthening relationships</a:t>
          </a:r>
        </a:p>
      </dgm:t>
    </dgm:pt>
    <dgm:pt modelId="{C93F7632-9C5F-48B9-B698-E5DA0770D162}" type="parTrans" cxnId="{3DBADC05-275E-4CC2-B09A-B1507AFCDDEF}">
      <dgm:prSet/>
      <dgm:spPr/>
      <dgm:t>
        <a:bodyPr/>
        <a:lstStyle/>
        <a:p>
          <a:endParaRPr lang="en-US" sz="1600">
            <a:latin typeface="Arial" panose="020B0604020202020204" pitchFamily="34" charset="0"/>
            <a:cs typeface="Arial" panose="020B0604020202020204" pitchFamily="34" charset="0"/>
          </a:endParaRPr>
        </a:p>
      </dgm:t>
    </dgm:pt>
    <dgm:pt modelId="{1F783A9A-EA9E-4E94-BC0D-025078713441}" type="sibTrans" cxnId="{3DBADC05-275E-4CC2-B09A-B1507AFCDDEF}">
      <dgm:prSet/>
      <dgm:spPr/>
      <dgm:t>
        <a:bodyPr/>
        <a:lstStyle/>
        <a:p>
          <a:endParaRPr lang="en-US" sz="1600">
            <a:latin typeface="Arial" panose="020B0604020202020204" pitchFamily="34" charset="0"/>
            <a:cs typeface="Arial" panose="020B0604020202020204" pitchFamily="34" charset="0"/>
          </a:endParaRPr>
        </a:p>
      </dgm:t>
    </dgm:pt>
    <dgm:pt modelId="{A9D0431B-3B3C-45C1-94E3-1E6A729950D6}" type="pres">
      <dgm:prSet presAssocID="{47B0D3EE-0364-4F2E-9F94-3C204C6BD32B}" presName="linearFlow" presStyleCnt="0">
        <dgm:presLayoutVars>
          <dgm:dir/>
          <dgm:resizeHandles val="exact"/>
        </dgm:presLayoutVars>
      </dgm:prSet>
      <dgm:spPr/>
    </dgm:pt>
    <dgm:pt modelId="{BE9F1CE8-82EA-45D8-9624-0F67947675CB}" type="pres">
      <dgm:prSet presAssocID="{1DC5ABA9-BEB7-4C76-82F5-5B84A5411800}" presName="composite" presStyleCnt="0"/>
      <dgm:spPr/>
    </dgm:pt>
    <dgm:pt modelId="{27D62ABD-20AD-4876-9825-9C58FA7A5D26}" type="pres">
      <dgm:prSet presAssocID="{1DC5ABA9-BEB7-4C76-82F5-5B84A5411800}"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CBBE4E1E-9BEE-4BC6-82F0-236B39EF7EFA}" type="pres">
      <dgm:prSet presAssocID="{1DC5ABA9-BEB7-4C76-82F5-5B84A5411800}" presName="txShp" presStyleLbl="node1" presStyleIdx="0" presStyleCnt="3">
        <dgm:presLayoutVars>
          <dgm:bulletEnabled val="1"/>
        </dgm:presLayoutVars>
      </dgm:prSet>
      <dgm:spPr/>
      <dgm:t>
        <a:bodyPr/>
        <a:lstStyle/>
        <a:p>
          <a:endParaRPr lang="en-US"/>
        </a:p>
      </dgm:t>
    </dgm:pt>
    <dgm:pt modelId="{3E6ACD1B-82C9-49E2-8779-443EC8E133AE}" type="pres">
      <dgm:prSet presAssocID="{C80594F4-C041-4891-843E-1F74137346AA}" presName="spacing" presStyleCnt="0"/>
      <dgm:spPr/>
    </dgm:pt>
    <dgm:pt modelId="{32B0306B-9DAC-46F7-8038-FAFF680FE53A}" type="pres">
      <dgm:prSet presAssocID="{D4FF32ED-C727-48E0-A909-BFCF9673CB31}" presName="composite" presStyleCnt="0"/>
      <dgm:spPr/>
    </dgm:pt>
    <dgm:pt modelId="{D91AD32D-7D5F-466E-AC9F-643663C07BAD}" type="pres">
      <dgm:prSet presAssocID="{D4FF32ED-C727-48E0-A909-BFCF9673CB31}"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CD381750-0869-417A-A63E-82D61D200AB8}" type="pres">
      <dgm:prSet presAssocID="{D4FF32ED-C727-48E0-A909-BFCF9673CB31}" presName="txShp" presStyleLbl="node1" presStyleIdx="1" presStyleCnt="3">
        <dgm:presLayoutVars>
          <dgm:bulletEnabled val="1"/>
        </dgm:presLayoutVars>
      </dgm:prSet>
      <dgm:spPr/>
      <dgm:t>
        <a:bodyPr/>
        <a:lstStyle/>
        <a:p>
          <a:endParaRPr lang="en-US"/>
        </a:p>
      </dgm:t>
    </dgm:pt>
    <dgm:pt modelId="{9113C41A-897F-40EB-8973-1118D2223EDF}" type="pres">
      <dgm:prSet presAssocID="{1F783A9A-EA9E-4E94-BC0D-025078713441}" presName="spacing" presStyleCnt="0"/>
      <dgm:spPr/>
    </dgm:pt>
    <dgm:pt modelId="{3A4BC421-ABF4-4C02-A7EC-043EA480EC56}" type="pres">
      <dgm:prSet presAssocID="{82BF9E76-C3CD-4B29-9B99-9C5792CB98B0}" presName="composite" presStyleCnt="0"/>
      <dgm:spPr/>
    </dgm:pt>
    <dgm:pt modelId="{88B19FCC-9B43-46EC-9857-E30BA5A467ED}" type="pres">
      <dgm:prSet presAssocID="{82BF9E76-C3CD-4B29-9B99-9C5792CB98B0}"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7ADEB4B3-F957-4ADD-B981-5ADCD89DB750}" type="pres">
      <dgm:prSet presAssocID="{82BF9E76-C3CD-4B29-9B99-9C5792CB98B0}" presName="txShp" presStyleLbl="node1" presStyleIdx="2" presStyleCnt="3">
        <dgm:presLayoutVars>
          <dgm:bulletEnabled val="1"/>
        </dgm:presLayoutVars>
      </dgm:prSet>
      <dgm:spPr/>
      <dgm:t>
        <a:bodyPr/>
        <a:lstStyle/>
        <a:p>
          <a:endParaRPr lang="en-US"/>
        </a:p>
      </dgm:t>
    </dgm:pt>
  </dgm:ptLst>
  <dgm:cxnLst>
    <dgm:cxn modelId="{9261C074-2939-4104-8757-7310995655DC}" srcId="{47B0D3EE-0364-4F2E-9F94-3C204C6BD32B}" destId="{82BF9E76-C3CD-4B29-9B99-9C5792CB98B0}" srcOrd="2" destOrd="0" parTransId="{8607EDF5-7A0D-4EA6-9ECB-F62E3930932A}" sibTransId="{D7BFE0B4-B129-4270-84A6-BEE066DD22A3}"/>
    <dgm:cxn modelId="{B813EB66-0A59-4D8B-9079-8A14C724C396}" srcId="{47B0D3EE-0364-4F2E-9F94-3C204C6BD32B}" destId="{1DC5ABA9-BEB7-4C76-82F5-5B84A5411800}" srcOrd="0" destOrd="0" parTransId="{4636D9AD-2FF2-4DB4-A4FA-3C81225942A8}" sibTransId="{C80594F4-C041-4891-843E-1F74137346AA}"/>
    <dgm:cxn modelId="{5D387D66-331A-404F-8E2C-025D5BB10D4C}" type="presOf" srcId="{47B0D3EE-0364-4F2E-9F94-3C204C6BD32B}" destId="{A9D0431B-3B3C-45C1-94E3-1E6A729950D6}" srcOrd="0" destOrd="0" presId="urn:microsoft.com/office/officeart/2005/8/layout/vList3"/>
    <dgm:cxn modelId="{3DBADC05-275E-4CC2-B09A-B1507AFCDDEF}" srcId="{47B0D3EE-0364-4F2E-9F94-3C204C6BD32B}" destId="{D4FF32ED-C727-48E0-A909-BFCF9673CB31}" srcOrd="1" destOrd="0" parTransId="{C93F7632-9C5F-48B9-B698-E5DA0770D162}" sibTransId="{1F783A9A-EA9E-4E94-BC0D-025078713441}"/>
    <dgm:cxn modelId="{070C8A60-A761-4F4C-AE6D-26FA2F6C2AB8}" type="presOf" srcId="{1DC5ABA9-BEB7-4C76-82F5-5B84A5411800}" destId="{CBBE4E1E-9BEE-4BC6-82F0-236B39EF7EFA}" srcOrd="0" destOrd="0" presId="urn:microsoft.com/office/officeart/2005/8/layout/vList3"/>
    <dgm:cxn modelId="{A3142DA8-3CE2-4E86-8834-371B637EE2B5}" type="presOf" srcId="{D4FF32ED-C727-48E0-A909-BFCF9673CB31}" destId="{CD381750-0869-417A-A63E-82D61D200AB8}" srcOrd="0" destOrd="0" presId="urn:microsoft.com/office/officeart/2005/8/layout/vList3"/>
    <dgm:cxn modelId="{022EC517-0090-4576-A09A-8E3C453CDCB9}" type="presOf" srcId="{82BF9E76-C3CD-4B29-9B99-9C5792CB98B0}" destId="{7ADEB4B3-F957-4ADD-B981-5ADCD89DB750}" srcOrd="0" destOrd="0" presId="urn:microsoft.com/office/officeart/2005/8/layout/vList3"/>
    <dgm:cxn modelId="{C93142F3-987E-407D-9BC8-1BD64D81F190}" type="presParOf" srcId="{A9D0431B-3B3C-45C1-94E3-1E6A729950D6}" destId="{BE9F1CE8-82EA-45D8-9624-0F67947675CB}" srcOrd="0" destOrd="0" presId="urn:microsoft.com/office/officeart/2005/8/layout/vList3"/>
    <dgm:cxn modelId="{9AC05F83-75D1-4817-B9E0-4577DB566FCB}" type="presParOf" srcId="{BE9F1CE8-82EA-45D8-9624-0F67947675CB}" destId="{27D62ABD-20AD-4876-9825-9C58FA7A5D26}" srcOrd="0" destOrd="0" presId="urn:microsoft.com/office/officeart/2005/8/layout/vList3"/>
    <dgm:cxn modelId="{AE7C7943-EA2F-4928-B21D-12DE8AABC816}" type="presParOf" srcId="{BE9F1CE8-82EA-45D8-9624-0F67947675CB}" destId="{CBBE4E1E-9BEE-4BC6-82F0-236B39EF7EFA}" srcOrd="1" destOrd="0" presId="urn:microsoft.com/office/officeart/2005/8/layout/vList3"/>
    <dgm:cxn modelId="{57C8C49F-C5E9-4F71-8556-8A5CF12A6B05}" type="presParOf" srcId="{A9D0431B-3B3C-45C1-94E3-1E6A729950D6}" destId="{3E6ACD1B-82C9-49E2-8779-443EC8E133AE}" srcOrd="1" destOrd="0" presId="urn:microsoft.com/office/officeart/2005/8/layout/vList3"/>
    <dgm:cxn modelId="{34DC0B8D-895C-46A0-BF8E-ECD7097CC570}" type="presParOf" srcId="{A9D0431B-3B3C-45C1-94E3-1E6A729950D6}" destId="{32B0306B-9DAC-46F7-8038-FAFF680FE53A}" srcOrd="2" destOrd="0" presId="urn:microsoft.com/office/officeart/2005/8/layout/vList3"/>
    <dgm:cxn modelId="{54D4A44D-C821-46A4-A597-7E1F074E90C5}" type="presParOf" srcId="{32B0306B-9DAC-46F7-8038-FAFF680FE53A}" destId="{D91AD32D-7D5F-466E-AC9F-643663C07BAD}" srcOrd="0" destOrd="0" presId="urn:microsoft.com/office/officeart/2005/8/layout/vList3"/>
    <dgm:cxn modelId="{5D4E2A48-28B5-41B8-A650-D8888099AB6E}" type="presParOf" srcId="{32B0306B-9DAC-46F7-8038-FAFF680FE53A}" destId="{CD381750-0869-417A-A63E-82D61D200AB8}" srcOrd="1" destOrd="0" presId="urn:microsoft.com/office/officeart/2005/8/layout/vList3"/>
    <dgm:cxn modelId="{8B30F418-AFEC-473F-97CD-3FE571D1D21E}" type="presParOf" srcId="{A9D0431B-3B3C-45C1-94E3-1E6A729950D6}" destId="{9113C41A-897F-40EB-8973-1118D2223EDF}" srcOrd="3" destOrd="0" presId="urn:microsoft.com/office/officeart/2005/8/layout/vList3"/>
    <dgm:cxn modelId="{EC21F111-7B5D-4A47-8421-96B908C24529}" type="presParOf" srcId="{A9D0431B-3B3C-45C1-94E3-1E6A729950D6}" destId="{3A4BC421-ABF4-4C02-A7EC-043EA480EC56}" srcOrd="4" destOrd="0" presId="urn:microsoft.com/office/officeart/2005/8/layout/vList3"/>
    <dgm:cxn modelId="{42BCE239-1670-4660-AE77-88607F7368E5}" type="presParOf" srcId="{3A4BC421-ABF4-4C02-A7EC-043EA480EC56}" destId="{88B19FCC-9B43-46EC-9857-E30BA5A467ED}" srcOrd="0" destOrd="0" presId="urn:microsoft.com/office/officeart/2005/8/layout/vList3"/>
    <dgm:cxn modelId="{F9A77AAF-F700-4D0F-BB29-16F6751D14C7}" type="presParOf" srcId="{3A4BC421-ABF4-4C02-A7EC-043EA480EC56}" destId="{7ADEB4B3-F957-4ADD-B981-5ADCD89DB750}"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65EF4AF-A8F6-4536-9882-F655ADE0846C}" type="doc">
      <dgm:prSet loTypeId="urn:microsoft.com/office/officeart/2005/8/layout/lProcess2" loCatId="relationship" qsTypeId="urn:microsoft.com/office/officeart/2005/8/quickstyle/simple1" qsCatId="simple" csTypeId="urn:microsoft.com/office/officeart/2005/8/colors/accent1_2" csCatId="accent1" phldr="1"/>
      <dgm:spPr/>
      <dgm:t>
        <a:bodyPr/>
        <a:lstStyle/>
        <a:p>
          <a:endParaRPr lang="en-US"/>
        </a:p>
      </dgm:t>
    </dgm:pt>
    <dgm:pt modelId="{80CC822A-C65F-49EB-B161-A94BDA3EE953}">
      <dgm:prSet phldrT="[Text]" custT="1"/>
      <dgm:spPr/>
      <dgm:t>
        <a:bodyPr/>
        <a:lstStyle/>
        <a:p>
          <a:pPr algn="ctr"/>
          <a:r>
            <a:rPr lang="en-US" sz="3200" dirty="0" smtClean="0">
              <a:latin typeface="Arial" panose="020B0604020202020204" pitchFamily="34" charset="0"/>
              <a:cs typeface="Arial" panose="020B0604020202020204" pitchFamily="34" charset="0"/>
            </a:rPr>
            <a:t>Submissions</a:t>
          </a:r>
          <a:endParaRPr lang="en-US" sz="3200" dirty="0">
            <a:latin typeface="Arial" panose="020B0604020202020204" pitchFamily="34" charset="0"/>
            <a:cs typeface="Arial" panose="020B0604020202020204" pitchFamily="34" charset="0"/>
          </a:endParaRPr>
        </a:p>
      </dgm:t>
    </dgm:pt>
    <dgm:pt modelId="{83F415E0-3CCC-4D5E-AC23-D14E74739D19}" type="parTrans" cxnId="{0BE11CC2-45CA-4501-A86B-12F3ECF1D50D}">
      <dgm:prSet/>
      <dgm:spPr/>
      <dgm:t>
        <a:bodyPr/>
        <a:lstStyle/>
        <a:p>
          <a:endParaRPr lang="en-US"/>
        </a:p>
      </dgm:t>
    </dgm:pt>
    <dgm:pt modelId="{A7FDA85F-3CF4-4C6B-B625-0F87BE45F410}" type="sibTrans" cxnId="{0BE11CC2-45CA-4501-A86B-12F3ECF1D50D}">
      <dgm:prSet/>
      <dgm:spPr/>
      <dgm:t>
        <a:bodyPr/>
        <a:lstStyle/>
        <a:p>
          <a:endParaRPr lang="en-US"/>
        </a:p>
      </dgm:t>
    </dgm:pt>
    <dgm:pt modelId="{D1992C13-622B-4856-AF72-45639DD99423}">
      <dgm:prSet phldrT="[Text]"/>
      <dgm:spPr>
        <a:solidFill>
          <a:srgbClr val="6D8E99"/>
        </a:solidFill>
      </dgm:spPr>
      <dgm:t>
        <a:bodyPr/>
        <a:lstStyle/>
        <a:p>
          <a:pPr algn="l"/>
          <a:r>
            <a:rPr lang="en-US" dirty="0" smtClean="0">
              <a:latin typeface="Arial" panose="020B0604020202020204" pitchFamily="34" charset="0"/>
              <a:cs typeface="Arial" panose="020B0604020202020204" pitchFamily="34" charset="0"/>
            </a:rPr>
            <a:t>ISC - Adult Education Funding </a:t>
          </a:r>
          <a:endParaRPr lang="en-US" dirty="0">
            <a:latin typeface="Arial" panose="020B0604020202020204" pitchFamily="34" charset="0"/>
            <a:cs typeface="Arial" panose="020B0604020202020204" pitchFamily="34" charset="0"/>
          </a:endParaRPr>
        </a:p>
      </dgm:t>
    </dgm:pt>
    <dgm:pt modelId="{6DEEE025-CFDD-4622-A941-E71CD15098A9}" type="parTrans" cxnId="{06FD070D-94B6-40E3-A81B-DFEB70420E14}">
      <dgm:prSet/>
      <dgm:spPr/>
      <dgm:t>
        <a:bodyPr/>
        <a:lstStyle/>
        <a:p>
          <a:endParaRPr lang="en-US"/>
        </a:p>
      </dgm:t>
    </dgm:pt>
    <dgm:pt modelId="{1894F926-8006-49C6-BE97-89345D3E0CC1}" type="sibTrans" cxnId="{06FD070D-94B6-40E3-A81B-DFEB70420E14}">
      <dgm:prSet/>
      <dgm:spPr/>
      <dgm:t>
        <a:bodyPr/>
        <a:lstStyle/>
        <a:p>
          <a:endParaRPr lang="en-US"/>
        </a:p>
      </dgm:t>
    </dgm:pt>
    <dgm:pt modelId="{EA1AE6BC-DB1D-4DD9-A2CE-74722784133F}">
      <dgm:prSet phldrT="[Text]"/>
      <dgm:spPr/>
      <dgm:t>
        <a:bodyPr/>
        <a:lstStyle/>
        <a:p>
          <a:pPr algn="l"/>
          <a:r>
            <a:rPr lang="en-US" dirty="0" smtClean="0">
              <a:latin typeface="Arial" panose="020B0604020202020204" pitchFamily="34" charset="0"/>
              <a:cs typeface="Arial" panose="020B0604020202020204" pitchFamily="34" charset="0"/>
            </a:rPr>
            <a:t>ISC - Education Partnerships Program</a:t>
          </a:r>
          <a:endParaRPr lang="en-US" dirty="0">
            <a:latin typeface="Arial" panose="020B0604020202020204" pitchFamily="34" charset="0"/>
            <a:cs typeface="Arial" panose="020B0604020202020204" pitchFamily="34" charset="0"/>
          </a:endParaRPr>
        </a:p>
      </dgm:t>
    </dgm:pt>
    <dgm:pt modelId="{DD81F5E1-C291-48CC-BE15-695B6C306130}" type="parTrans" cxnId="{7707BFD3-AA7F-4EB7-BBC8-9C84339DF969}">
      <dgm:prSet/>
      <dgm:spPr/>
      <dgm:t>
        <a:bodyPr/>
        <a:lstStyle/>
        <a:p>
          <a:endParaRPr lang="en-US"/>
        </a:p>
      </dgm:t>
    </dgm:pt>
    <dgm:pt modelId="{7DE315D1-2627-45A1-B33B-E5634E3AB7C5}" type="sibTrans" cxnId="{7707BFD3-AA7F-4EB7-BBC8-9C84339DF969}">
      <dgm:prSet/>
      <dgm:spPr/>
      <dgm:t>
        <a:bodyPr/>
        <a:lstStyle/>
        <a:p>
          <a:endParaRPr lang="en-US"/>
        </a:p>
      </dgm:t>
    </dgm:pt>
    <dgm:pt modelId="{8D64DDE8-14B2-4739-B191-2B9BA4F8E438}">
      <dgm:prSet phldrT="[Text]" custT="1"/>
      <dgm:spPr/>
      <dgm:t>
        <a:bodyPr/>
        <a:lstStyle/>
        <a:p>
          <a:pPr algn="ctr"/>
          <a:r>
            <a:rPr lang="en-US" sz="3200" dirty="0" smtClean="0">
              <a:latin typeface="Arial" panose="020B0604020202020204" pitchFamily="34" charset="0"/>
              <a:cs typeface="Arial" panose="020B0604020202020204" pitchFamily="34" charset="0"/>
            </a:rPr>
            <a:t>Recommendations / Reports</a:t>
          </a:r>
          <a:endParaRPr lang="en-US" sz="3200" dirty="0">
            <a:latin typeface="Arial" panose="020B0604020202020204" pitchFamily="34" charset="0"/>
            <a:cs typeface="Arial" panose="020B0604020202020204" pitchFamily="34" charset="0"/>
          </a:endParaRPr>
        </a:p>
      </dgm:t>
    </dgm:pt>
    <dgm:pt modelId="{8078B7E0-38E9-49C2-BADB-A329BC22B126}" type="parTrans" cxnId="{E55D5FEE-250F-481A-948E-45BCE46CDD01}">
      <dgm:prSet/>
      <dgm:spPr/>
      <dgm:t>
        <a:bodyPr/>
        <a:lstStyle/>
        <a:p>
          <a:endParaRPr lang="en-US"/>
        </a:p>
      </dgm:t>
    </dgm:pt>
    <dgm:pt modelId="{30063FEC-BD6C-41A1-B48C-DEC30725E75B}" type="sibTrans" cxnId="{E55D5FEE-250F-481A-948E-45BCE46CDD01}">
      <dgm:prSet/>
      <dgm:spPr/>
      <dgm:t>
        <a:bodyPr/>
        <a:lstStyle/>
        <a:p>
          <a:endParaRPr lang="en-US"/>
        </a:p>
      </dgm:t>
    </dgm:pt>
    <dgm:pt modelId="{BDF4FF54-B23D-4629-9162-3760760EF173}">
      <dgm:prSet phldrT="[Text]"/>
      <dgm:spPr/>
      <dgm:t>
        <a:bodyPr/>
        <a:lstStyle/>
        <a:p>
          <a:pPr algn="l"/>
          <a:r>
            <a:rPr lang="en-US" dirty="0" smtClean="0">
              <a:latin typeface="Arial" panose="020B0604020202020204" pitchFamily="34" charset="0"/>
              <a:cs typeface="Arial" panose="020B0604020202020204" pitchFamily="34" charset="0"/>
            </a:rPr>
            <a:t>Ministry of Education – Board Action Plan Reporting Tool</a:t>
          </a:r>
          <a:endParaRPr lang="en-US" dirty="0">
            <a:latin typeface="Arial" panose="020B0604020202020204" pitchFamily="34" charset="0"/>
            <a:cs typeface="Arial" panose="020B0604020202020204" pitchFamily="34" charset="0"/>
          </a:endParaRPr>
        </a:p>
      </dgm:t>
    </dgm:pt>
    <dgm:pt modelId="{2CFCF432-3155-46BD-811D-D417C132C650}" type="parTrans" cxnId="{CAFC9A27-19CB-4194-89BC-166E80286222}">
      <dgm:prSet/>
      <dgm:spPr/>
      <dgm:t>
        <a:bodyPr/>
        <a:lstStyle/>
        <a:p>
          <a:endParaRPr lang="en-US"/>
        </a:p>
      </dgm:t>
    </dgm:pt>
    <dgm:pt modelId="{DA30589A-CCCF-4A08-B019-4F8E6B70A9E4}" type="sibTrans" cxnId="{CAFC9A27-19CB-4194-89BC-166E80286222}">
      <dgm:prSet/>
      <dgm:spPr/>
      <dgm:t>
        <a:bodyPr/>
        <a:lstStyle/>
        <a:p>
          <a:endParaRPr lang="en-US"/>
        </a:p>
      </dgm:t>
    </dgm:pt>
    <dgm:pt modelId="{FAAED837-E9CB-4876-852B-E8A768CA42ED}">
      <dgm:prSet phldrT="[Text]"/>
      <dgm:spPr/>
      <dgm:t>
        <a:bodyPr/>
        <a:lstStyle/>
        <a:p>
          <a:pPr algn="l"/>
          <a:r>
            <a:rPr lang="en-US" dirty="0" smtClean="0">
              <a:latin typeface="Arial" panose="020B0604020202020204" pitchFamily="34" charset="0"/>
              <a:cs typeface="Arial" panose="020B0604020202020204" pitchFamily="34" charset="0"/>
            </a:rPr>
            <a:t>Finalized Post Secondary Education Report </a:t>
          </a:r>
          <a:endParaRPr lang="en-US" dirty="0">
            <a:latin typeface="Arial" panose="020B0604020202020204" pitchFamily="34" charset="0"/>
            <a:cs typeface="Arial" panose="020B0604020202020204" pitchFamily="34" charset="0"/>
          </a:endParaRPr>
        </a:p>
      </dgm:t>
    </dgm:pt>
    <dgm:pt modelId="{559DBA09-3C99-494B-BFFC-80B3A95AB720}" type="parTrans" cxnId="{273D2EA9-C2C6-45D2-AFD8-3A49A806DDE3}">
      <dgm:prSet/>
      <dgm:spPr/>
      <dgm:t>
        <a:bodyPr/>
        <a:lstStyle/>
        <a:p>
          <a:endParaRPr lang="en-US"/>
        </a:p>
      </dgm:t>
    </dgm:pt>
    <dgm:pt modelId="{8A560AEB-D27F-4103-8D7A-714EA560D8E4}" type="sibTrans" cxnId="{273D2EA9-C2C6-45D2-AFD8-3A49A806DDE3}">
      <dgm:prSet/>
      <dgm:spPr/>
      <dgm:t>
        <a:bodyPr/>
        <a:lstStyle/>
        <a:p>
          <a:endParaRPr lang="en-US"/>
        </a:p>
      </dgm:t>
    </dgm:pt>
    <dgm:pt modelId="{C4488785-94FC-4824-B9E7-CBA977AC3D0B}">
      <dgm:prSet phldrT="[Text]"/>
      <dgm:spPr/>
      <dgm:t>
        <a:bodyPr/>
        <a:lstStyle/>
        <a:p>
          <a:pPr algn="l"/>
          <a:r>
            <a:rPr lang="en-US" dirty="0" smtClean="0">
              <a:latin typeface="Arial" panose="020B0604020202020204" pitchFamily="34" charset="0"/>
              <a:cs typeface="Arial" panose="020B0604020202020204" pitchFamily="34" charset="0"/>
            </a:rPr>
            <a:t>ISC – School Space Accommodation Standards</a:t>
          </a:r>
          <a:endParaRPr lang="en-US" dirty="0">
            <a:latin typeface="Arial" panose="020B0604020202020204" pitchFamily="34" charset="0"/>
            <a:cs typeface="Arial" panose="020B0604020202020204" pitchFamily="34" charset="0"/>
          </a:endParaRPr>
        </a:p>
      </dgm:t>
    </dgm:pt>
    <dgm:pt modelId="{F8CF8A11-5B3E-4FA9-9F63-05B2E8DEFAF4}" type="parTrans" cxnId="{AB5BA5A2-244E-404D-BBAF-AA5F6692188D}">
      <dgm:prSet/>
      <dgm:spPr/>
      <dgm:t>
        <a:bodyPr/>
        <a:lstStyle/>
        <a:p>
          <a:endParaRPr lang="en-US"/>
        </a:p>
      </dgm:t>
    </dgm:pt>
    <dgm:pt modelId="{2C7044F0-4375-442C-99DA-3D27BBEEFF44}" type="sibTrans" cxnId="{AB5BA5A2-244E-404D-BBAF-AA5F6692188D}">
      <dgm:prSet/>
      <dgm:spPr/>
      <dgm:t>
        <a:bodyPr/>
        <a:lstStyle/>
        <a:p>
          <a:endParaRPr lang="en-US"/>
        </a:p>
      </dgm:t>
    </dgm:pt>
    <dgm:pt modelId="{E7C9EDA2-55FA-4C0F-A674-2A50D4553F92}">
      <dgm:prSet phldrT="[Text]"/>
      <dgm:spPr/>
      <dgm:t>
        <a:bodyPr/>
        <a:lstStyle/>
        <a:p>
          <a:pPr algn="l"/>
          <a:r>
            <a:rPr lang="en-US" dirty="0" smtClean="0">
              <a:latin typeface="Arial" panose="020B0604020202020204" pitchFamily="34" charset="0"/>
              <a:cs typeface="Arial" panose="020B0604020202020204" pitchFamily="34" charset="0"/>
            </a:rPr>
            <a:t>Justice Canada – UNDRIPA (Article 14)</a:t>
          </a:r>
          <a:endParaRPr lang="en-US" dirty="0">
            <a:latin typeface="Arial" panose="020B0604020202020204" pitchFamily="34" charset="0"/>
            <a:cs typeface="Arial" panose="020B0604020202020204" pitchFamily="34" charset="0"/>
          </a:endParaRPr>
        </a:p>
      </dgm:t>
    </dgm:pt>
    <dgm:pt modelId="{A104E19F-AC41-47D0-AD75-28E6D74E42F2}" type="parTrans" cxnId="{B751EFFC-E7A3-43A9-8862-FD137506477B}">
      <dgm:prSet/>
      <dgm:spPr/>
      <dgm:t>
        <a:bodyPr/>
        <a:lstStyle/>
        <a:p>
          <a:endParaRPr lang="en-US"/>
        </a:p>
      </dgm:t>
    </dgm:pt>
    <dgm:pt modelId="{4559D7B0-7566-4061-AB50-AC9F283C1E02}" type="sibTrans" cxnId="{B751EFFC-E7A3-43A9-8862-FD137506477B}">
      <dgm:prSet/>
      <dgm:spPr/>
      <dgm:t>
        <a:bodyPr/>
        <a:lstStyle/>
        <a:p>
          <a:endParaRPr lang="en-US"/>
        </a:p>
      </dgm:t>
    </dgm:pt>
    <dgm:pt modelId="{7D9E77B9-8802-46B5-AEBB-5D52BCBF1212}" type="pres">
      <dgm:prSet presAssocID="{865EF4AF-A8F6-4536-9882-F655ADE0846C}" presName="theList" presStyleCnt="0">
        <dgm:presLayoutVars>
          <dgm:dir/>
          <dgm:animLvl val="lvl"/>
          <dgm:resizeHandles val="exact"/>
        </dgm:presLayoutVars>
      </dgm:prSet>
      <dgm:spPr/>
      <dgm:t>
        <a:bodyPr/>
        <a:lstStyle/>
        <a:p>
          <a:endParaRPr lang="en-US"/>
        </a:p>
      </dgm:t>
    </dgm:pt>
    <dgm:pt modelId="{20F5F01E-3D39-4E96-BD3C-A9FCBEC8821D}" type="pres">
      <dgm:prSet presAssocID="{80CC822A-C65F-49EB-B161-A94BDA3EE953}" presName="compNode" presStyleCnt="0"/>
      <dgm:spPr/>
    </dgm:pt>
    <dgm:pt modelId="{28719E42-505C-4A95-9443-DFF0B8AEE5A9}" type="pres">
      <dgm:prSet presAssocID="{80CC822A-C65F-49EB-B161-A94BDA3EE953}" presName="aNode" presStyleLbl="bgShp" presStyleIdx="0" presStyleCnt="2" custLinFactNeighborX="-16872" custLinFactNeighborY="-5507"/>
      <dgm:spPr/>
      <dgm:t>
        <a:bodyPr/>
        <a:lstStyle/>
        <a:p>
          <a:endParaRPr lang="en-US"/>
        </a:p>
      </dgm:t>
    </dgm:pt>
    <dgm:pt modelId="{67B58F1C-CC46-4BBD-A868-FE94756A8EE1}" type="pres">
      <dgm:prSet presAssocID="{80CC822A-C65F-49EB-B161-A94BDA3EE953}" presName="textNode" presStyleLbl="bgShp" presStyleIdx="0" presStyleCnt="2"/>
      <dgm:spPr/>
      <dgm:t>
        <a:bodyPr/>
        <a:lstStyle/>
        <a:p>
          <a:endParaRPr lang="en-US"/>
        </a:p>
      </dgm:t>
    </dgm:pt>
    <dgm:pt modelId="{5FC48045-090F-4B96-A55E-F0818A42268A}" type="pres">
      <dgm:prSet presAssocID="{80CC822A-C65F-49EB-B161-A94BDA3EE953}" presName="compChildNode" presStyleCnt="0"/>
      <dgm:spPr/>
    </dgm:pt>
    <dgm:pt modelId="{A26B93EF-DC5E-4EAD-B2E1-EFB1D4BA68FA}" type="pres">
      <dgm:prSet presAssocID="{80CC822A-C65F-49EB-B161-A94BDA3EE953}" presName="theInnerList" presStyleCnt="0"/>
      <dgm:spPr/>
    </dgm:pt>
    <dgm:pt modelId="{B6778855-2E32-48C3-8092-1E6B15ACB42F}" type="pres">
      <dgm:prSet presAssocID="{D1992C13-622B-4856-AF72-45639DD99423}" presName="childNode" presStyleLbl="node1" presStyleIdx="0" presStyleCnt="6">
        <dgm:presLayoutVars>
          <dgm:bulletEnabled val="1"/>
        </dgm:presLayoutVars>
      </dgm:prSet>
      <dgm:spPr/>
      <dgm:t>
        <a:bodyPr/>
        <a:lstStyle/>
        <a:p>
          <a:endParaRPr lang="en-US"/>
        </a:p>
      </dgm:t>
    </dgm:pt>
    <dgm:pt modelId="{DB52723D-CF70-45B9-B285-C52227AF2360}" type="pres">
      <dgm:prSet presAssocID="{D1992C13-622B-4856-AF72-45639DD99423}" presName="aSpace2" presStyleCnt="0"/>
      <dgm:spPr/>
    </dgm:pt>
    <dgm:pt modelId="{B96AF45C-A1E3-4FB5-80EC-13D4CA7C9085}" type="pres">
      <dgm:prSet presAssocID="{EA1AE6BC-DB1D-4DD9-A2CE-74722784133F}" presName="childNode" presStyleLbl="node1" presStyleIdx="1" presStyleCnt="6">
        <dgm:presLayoutVars>
          <dgm:bulletEnabled val="1"/>
        </dgm:presLayoutVars>
      </dgm:prSet>
      <dgm:spPr/>
      <dgm:t>
        <a:bodyPr/>
        <a:lstStyle/>
        <a:p>
          <a:endParaRPr lang="en-US"/>
        </a:p>
      </dgm:t>
    </dgm:pt>
    <dgm:pt modelId="{C0B57365-74B9-49EB-B110-2F8D4EFD77A7}" type="pres">
      <dgm:prSet presAssocID="{EA1AE6BC-DB1D-4DD9-A2CE-74722784133F}" presName="aSpace2" presStyleCnt="0"/>
      <dgm:spPr/>
    </dgm:pt>
    <dgm:pt modelId="{A5B85B1D-4DC5-4F22-8046-89DD9C873C41}" type="pres">
      <dgm:prSet presAssocID="{C4488785-94FC-4824-B9E7-CBA977AC3D0B}" presName="childNode" presStyleLbl="node1" presStyleIdx="2" presStyleCnt="6">
        <dgm:presLayoutVars>
          <dgm:bulletEnabled val="1"/>
        </dgm:presLayoutVars>
      </dgm:prSet>
      <dgm:spPr/>
      <dgm:t>
        <a:bodyPr/>
        <a:lstStyle/>
        <a:p>
          <a:endParaRPr lang="en-US"/>
        </a:p>
      </dgm:t>
    </dgm:pt>
    <dgm:pt modelId="{687AD157-E1AA-41FC-9286-76981148524F}" type="pres">
      <dgm:prSet presAssocID="{C4488785-94FC-4824-B9E7-CBA977AC3D0B}" presName="aSpace2" presStyleCnt="0"/>
      <dgm:spPr/>
    </dgm:pt>
    <dgm:pt modelId="{EF3817C6-2C59-4CB4-BB41-4C15CCF6B772}" type="pres">
      <dgm:prSet presAssocID="{E7C9EDA2-55FA-4C0F-A674-2A50D4553F92}" presName="childNode" presStyleLbl="node1" presStyleIdx="3" presStyleCnt="6">
        <dgm:presLayoutVars>
          <dgm:bulletEnabled val="1"/>
        </dgm:presLayoutVars>
      </dgm:prSet>
      <dgm:spPr/>
      <dgm:t>
        <a:bodyPr/>
        <a:lstStyle/>
        <a:p>
          <a:endParaRPr lang="en-US"/>
        </a:p>
      </dgm:t>
    </dgm:pt>
    <dgm:pt modelId="{84E39497-1A9C-4F27-B170-32A1A3566B19}" type="pres">
      <dgm:prSet presAssocID="{80CC822A-C65F-49EB-B161-A94BDA3EE953}" presName="aSpace" presStyleCnt="0"/>
      <dgm:spPr/>
    </dgm:pt>
    <dgm:pt modelId="{1B94C857-0444-4AAD-90C7-498195838CA0}" type="pres">
      <dgm:prSet presAssocID="{8D64DDE8-14B2-4739-B191-2B9BA4F8E438}" presName="compNode" presStyleCnt="0"/>
      <dgm:spPr/>
    </dgm:pt>
    <dgm:pt modelId="{2F7C63B3-0101-43E6-BF13-AC61B04C3CF1}" type="pres">
      <dgm:prSet presAssocID="{8D64DDE8-14B2-4739-B191-2B9BA4F8E438}" presName="aNode" presStyleLbl="bgShp" presStyleIdx="1" presStyleCnt="2"/>
      <dgm:spPr/>
      <dgm:t>
        <a:bodyPr/>
        <a:lstStyle/>
        <a:p>
          <a:endParaRPr lang="en-US"/>
        </a:p>
      </dgm:t>
    </dgm:pt>
    <dgm:pt modelId="{384C4DB2-AE38-480C-9ADC-C7FD21B622E7}" type="pres">
      <dgm:prSet presAssocID="{8D64DDE8-14B2-4739-B191-2B9BA4F8E438}" presName="textNode" presStyleLbl="bgShp" presStyleIdx="1" presStyleCnt="2"/>
      <dgm:spPr/>
      <dgm:t>
        <a:bodyPr/>
        <a:lstStyle/>
        <a:p>
          <a:endParaRPr lang="en-US"/>
        </a:p>
      </dgm:t>
    </dgm:pt>
    <dgm:pt modelId="{10D21015-D01B-44D2-9CD3-50EAFEB82A90}" type="pres">
      <dgm:prSet presAssocID="{8D64DDE8-14B2-4739-B191-2B9BA4F8E438}" presName="compChildNode" presStyleCnt="0"/>
      <dgm:spPr/>
    </dgm:pt>
    <dgm:pt modelId="{F7FDB3F1-8409-4960-9CE7-4F5A05B3831F}" type="pres">
      <dgm:prSet presAssocID="{8D64DDE8-14B2-4739-B191-2B9BA4F8E438}" presName="theInnerList" presStyleCnt="0"/>
      <dgm:spPr/>
    </dgm:pt>
    <dgm:pt modelId="{4A6F7E33-3BFD-43A0-887A-4B4C629BE715}" type="pres">
      <dgm:prSet presAssocID="{BDF4FF54-B23D-4629-9162-3760760EF173}" presName="childNode" presStyleLbl="node1" presStyleIdx="4" presStyleCnt="6">
        <dgm:presLayoutVars>
          <dgm:bulletEnabled val="1"/>
        </dgm:presLayoutVars>
      </dgm:prSet>
      <dgm:spPr/>
      <dgm:t>
        <a:bodyPr/>
        <a:lstStyle/>
        <a:p>
          <a:endParaRPr lang="en-US"/>
        </a:p>
      </dgm:t>
    </dgm:pt>
    <dgm:pt modelId="{81357ED8-E171-4F57-B136-1AA530455EBB}" type="pres">
      <dgm:prSet presAssocID="{BDF4FF54-B23D-4629-9162-3760760EF173}" presName="aSpace2" presStyleCnt="0"/>
      <dgm:spPr/>
    </dgm:pt>
    <dgm:pt modelId="{8E1630C0-B330-4221-8046-F8629A05359C}" type="pres">
      <dgm:prSet presAssocID="{FAAED837-E9CB-4876-852B-E8A768CA42ED}" presName="childNode" presStyleLbl="node1" presStyleIdx="5" presStyleCnt="6">
        <dgm:presLayoutVars>
          <dgm:bulletEnabled val="1"/>
        </dgm:presLayoutVars>
      </dgm:prSet>
      <dgm:spPr/>
      <dgm:t>
        <a:bodyPr/>
        <a:lstStyle/>
        <a:p>
          <a:endParaRPr lang="en-US"/>
        </a:p>
      </dgm:t>
    </dgm:pt>
  </dgm:ptLst>
  <dgm:cxnLst>
    <dgm:cxn modelId="{0BE11CC2-45CA-4501-A86B-12F3ECF1D50D}" srcId="{865EF4AF-A8F6-4536-9882-F655ADE0846C}" destId="{80CC822A-C65F-49EB-B161-A94BDA3EE953}" srcOrd="0" destOrd="0" parTransId="{83F415E0-3CCC-4D5E-AC23-D14E74739D19}" sibTransId="{A7FDA85F-3CF4-4C6B-B625-0F87BE45F410}"/>
    <dgm:cxn modelId="{E55D5FEE-250F-481A-948E-45BCE46CDD01}" srcId="{865EF4AF-A8F6-4536-9882-F655ADE0846C}" destId="{8D64DDE8-14B2-4739-B191-2B9BA4F8E438}" srcOrd="1" destOrd="0" parTransId="{8078B7E0-38E9-49C2-BADB-A329BC22B126}" sibTransId="{30063FEC-BD6C-41A1-B48C-DEC30725E75B}"/>
    <dgm:cxn modelId="{273D2EA9-C2C6-45D2-AFD8-3A49A806DDE3}" srcId="{8D64DDE8-14B2-4739-B191-2B9BA4F8E438}" destId="{FAAED837-E9CB-4876-852B-E8A768CA42ED}" srcOrd="1" destOrd="0" parTransId="{559DBA09-3C99-494B-BFFC-80B3A95AB720}" sibTransId="{8A560AEB-D27F-4103-8D7A-714EA560D8E4}"/>
    <dgm:cxn modelId="{B751EFFC-E7A3-43A9-8862-FD137506477B}" srcId="{80CC822A-C65F-49EB-B161-A94BDA3EE953}" destId="{E7C9EDA2-55FA-4C0F-A674-2A50D4553F92}" srcOrd="3" destOrd="0" parTransId="{A104E19F-AC41-47D0-AD75-28E6D74E42F2}" sibTransId="{4559D7B0-7566-4061-AB50-AC9F283C1E02}"/>
    <dgm:cxn modelId="{34E6976D-1E68-4EEB-9979-62E4D47864B9}" type="presOf" srcId="{BDF4FF54-B23D-4629-9162-3760760EF173}" destId="{4A6F7E33-3BFD-43A0-887A-4B4C629BE715}" srcOrd="0" destOrd="0" presId="urn:microsoft.com/office/officeart/2005/8/layout/lProcess2"/>
    <dgm:cxn modelId="{7F1EDC66-AD36-4898-B493-75DCF7C33A66}" type="presOf" srcId="{E7C9EDA2-55FA-4C0F-A674-2A50D4553F92}" destId="{EF3817C6-2C59-4CB4-BB41-4C15CCF6B772}" srcOrd="0" destOrd="0" presId="urn:microsoft.com/office/officeart/2005/8/layout/lProcess2"/>
    <dgm:cxn modelId="{D2EC474A-710A-4008-A811-56164C3E7EB4}" type="presOf" srcId="{EA1AE6BC-DB1D-4DD9-A2CE-74722784133F}" destId="{B96AF45C-A1E3-4FB5-80EC-13D4CA7C9085}" srcOrd="0" destOrd="0" presId="urn:microsoft.com/office/officeart/2005/8/layout/lProcess2"/>
    <dgm:cxn modelId="{09A02E0A-D233-43E3-8BE2-63B47239AF5B}" type="presOf" srcId="{D1992C13-622B-4856-AF72-45639DD99423}" destId="{B6778855-2E32-48C3-8092-1E6B15ACB42F}" srcOrd="0" destOrd="0" presId="urn:microsoft.com/office/officeart/2005/8/layout/lProcess2"/>
    <dgm:cxn modelId="{06FD070D-94B6-40E3-A81B-DFEB70420E14}" srcId="{80CC822A-C65F-49EB-B161-A94BDA3EE953}" destId="{D1992C13-622B-4856-AF72-45639DD99423}" srcOrd="0" destOrd="0" parTransId="{6DEEE025-CFDD-4622-A941-E71CD15098A9}" sibTransId="{1894F926-8006-49C6-BE97-89345D3E0CC1}"/>
    <dgm:cxn modelId="{9C935623-72F9-4800-8E5F-910D191C593D}" type="presOf" srcId="{8D64DDE8-14B2-4739-B191-2B9BA4F8E438}" destId="{2F7C63B3-0101-43E6-BF13-AC61B04C3CF1}" srcOrd="0" destOrd="0" presId="urn:microsoft.com/office/officeart/2005/8/layout/lProcess2"/>
    <dgm:cxn modelId="{5F8D0B17-116F-4B9C-9421-BC7C405B014E}" type="presOf" srcId="{865EF4AF-A8F6-4536-9882-F655ADE0846C}" destId="{7D9E77B9-8802-46B5-AEBB-5D52BCBF1212}" srcOrd="0" destOrd="0" presId="urn:microsoft.com/office/officeart/2005/8/layout/lProcess2"/>
    <dgm:cxn modelId="{05347888-554E-4E23-80D8-7FE3C138D3B6}" type="presOf" srcId="{80CC822A-C65F-49EB-B161-A94BDA3EE953}" destId="{67B58F1C-CC46-4BBD-A868-FE94756A8EE1}" srcOrd="1" destOrd="0" presId="urn:microsoft.com/office/officeart/2005/8/layout/lProcess2"/>
    <dgm:cxn modelId="{438D1D5F-BEFB-4488-AACC-36C1DC811773}" type="presOf" srcId="{C4488785-94FC-4824-B9E7-CBA977AC3D0B}" destId="{A5B85B1D-4DC5-4F22-8046-89DD9C873C41}" srcOrd="0" destOrd="0" presId="urn:microsoft.com/office/officeart/2005/8/layout/lProcess2"/>
    <dgm:cxn modelId="{7707BFD3-AA7F-4EB7-BBC8-9C84339DF969}" srcId="{80CC822A-C65F-49EB-B161-A94BDA3EE953}" destId="{EA1AE6BC-DB1D-4DD9-A2CE-74722784133F}" srcOrd="1" destOrd="0" parTransId="{DD81F5E1-C291-48CC-BE15-695B6C306130}" sibTransId="{7DE315D1-2627-45A1-B33B-E5634E3AB7C5}"/>
    <dgm:cxn modelId="{4BF0420A-86CD-498D-9FD5-F93E644E906F}" type="presOf" srcId="{8D64DDE8-14B2-4739-B191-2B9BA4F8E438}" destId="{384C4DB2-AE38-480C-9ADC-C7FD21B622E7}" srcOrd="1" destOrd="0" presId="urn:microsoft.com/office/officeart/2005/8/layout/lProcess2"/>
    <dgm:cxn modelId="{14AA2029-EC4B-49A6-80CF-229339FCC4C2}" type="presOf" srcId="{FAAED837-E9CB-4876-852B-E8A768CA42ED}" destId="{8E1630C0-B330-4221-8046-F8629A05359C}" srcOrd="0" destOrd="0" presId="urn:microsoft.com/office/officeart/2005/8/layout/lProcess2"/>
    <dgm:cxn modelId="{CAFC9A27-19CB-4194-89BC-166E80286222}" srcId="{8D64DDE8-14B2-4739-B191-2B9BA4F8E438}" destId="{BDF4FF54-B23D-4629-9162-3760760EF173}" srcOrd="0" destOrd="0" parTransId="{2CFCF432-3155-46BD-811D-D417C132C650}" sibTransId="{DA30589A-CCCF-4A08-B019-4F8E6B70A9E4}"/>
    <dgm:cxn modelId="{895A8C3B-5EAA-40A2-B520-CBC66CE46D4F}" type="presOf" srcId="{80CC822A-C65F-49EB-B161-A94BDA3EE953}" destId="{28719E42-505C-4A95-9443-DFF0B8AEE5A9}" srcOrd="0" destOrd="0" presId="urn:microsoft.com/office/officeart/2005/8/layout/lProcess2"/>
    <dgm:cxn modelId="{AB5BA5A2-244E-404D-BBAF-AA5F6692188D}" srcId="{80CC822A-C65F-49EB-B161-A94BDA3EE953}" destId="{C4488785-94FC-4824-B9E7-CBA977AC3D0B}" srcOrd="2" destOrd="0" parTransId="{F8CF8A11-5B3E-4FA9-9F63-05B2E8DEFAF4}" sibTransId="{2C7044F0-4375-442C-99DA-3D27BBEEFF44}"/>
    <dgm:cxn modelId="{B69E3643-DF5D-421D-8965-43A3792EAC16}" type="presParOf" srcId="{7D9E77B9-8802-46B5-AEBB-5D52BCBF1212}" destId="{20F5F01E-3D39-4E96-BD3C-A9FCBEC8821D}" srcOrd="0" destOrd="0" presId="urn:microsoft.com/office/officeart/2005/8/layout/lProcess2"/>
    <dgm:cxn modelId="{7DCB507F-BE7A-4101-841F-2D1C9F8098D3}" type="presParOf" srcId="{20F5F01E-3D39-4E96-BD3C-A9FCBEC8821D}" destId="{28719E42-505C-4A95-9443-DFF0B8AEE5A9}" srcOrd="0" destOrd="0" presId="urn:microsoft.com/office/officeart/2005/8/layout/lProcess2"/>
    <dgm:cxn modelId="{F82446EB-9AC9-4061-9377-A780369C2A0C}" type="presParOf" srcId="{20F5F01E-3D39-4E96-BD3C-A9FCBEC8821D}" destId="{67B58F1C-CC46-4BBD-A868-FE94756A8EE1}" srcOrd="1" destOrd="0" presId="urn:microsoft.com/office/officeart/2005/8/layout/lProcess2"/>
    <dgm:cxn modelId="{3A5E09E9-725C-45FD-A2AB-6CF177A6BAFC}" type="presParOf" srcId="{20F5F01E-3D39-4E96-BD3C-A9FCBEC8821D}" destId="{5FC48045-090F-4B96-A55E-F0818A42268A}" srcOrd="2" destOrd="0" presId="urn:microsoft.com/office/officeart/2005/8/layout/lProcess2"/>
    <dgm:cxn modelId="{E5359FF9-DC14-45F2-8316-65248065B1D3}" type="presParOf" srcId="{5FC48045-090F-4B96-A55E-F0818A42268A}" destId="{A26B93EF-DC5E-4EAD-B2E1-EFB1D4BA68FA}" srcOrd="0" destOrd="0" presId="urn:microsoft.com/office/officeart/2005/8/layout/lProcess2"/>
    <dgm:cxn modelId="{61EC3020-B470-49C2-B30D-3DE55C52F9CE}" type="presParOf" srcId="{A26B93EF-DC5E-4EAD-B2E1-EFB1D4BA68FA}" destId="{B6778855-2E32-48C3-8092-1E6B15ACB42F}" srcOrd="0" destOrd="0" presId="urn:microsoft.com/office/officeart/2005/8/layout/lProcess2"/>
    <dgm:cxn modelId="{F28144CD-28F9-497D-B116-45A52975E27C}" type="presParOf" srcId="{A26B93EF-DC5E-4EAD-B2E1-EFB1D4BA68FA}" destId="{DB52723D-CF70-45B9-B285-C52227AF2360}" srcOrd="1" destOrd="0" presId="urn:microsoft.com/office/officeart/2005/8/layout/lProcess2"/>
    <dgm:cxn modelId="{5EC2606C-4433-435F-BBD9-E4E92829DFF4}" type="presParOf" srcId="{A26B93EF-DC5E-4EAD-B2E1-EFB1D4BA68FA}" destId="{B96AF45C-A1E3-4FB5-80EC-13D4CA7C9085}" srcOrd="2" destOrd="0" presId="urn:microsoft.com/office/officeart/2005/8/layout/lProcess2"/>
    <dgm:cxn modelId="{0F000023-F6CF-4C77-9FF2-43977AB39F95}" type="presParOf" srcId="{A26B93EF-DC5E-4EAD-B2E1-EFB1D4BA68FA}" destId="{C0B57365-74B9-49EB-B110-2F8D4EFD77A7}" srcOrd="3" destOrd="0" presId="urn:microsoft.com/office/officeart/2005/8/layout/lProcess2"/>
    <dgm:cxn modelId="{73FE983A-71C2-4328-B6B1-818982D6B93A}" type="presParOf" srcId="{A26B93EF-DC5E-4EAD-B2E1-EFB1D4BA68FA}" destId="{A5B85B1D-4DC5-4F22-8046-89DD9C873C41}" srcOrd="4" destOrd="0" presId="urn:microsoft.com/office/officeart/2005/8/layout/lProcess2"/>
    <dgm:cxn modelId="{FA60140B-2AD8-4A7A-8ED1-E35CE5A7152C}" type="presParOf" srcId="{A26B93EF-DC5E-4EAD-B2E1-EFB1D4BA68FA}" destId="{687AD157-E1AA-41FC-9286-76981148524F}" srcOrd="5" destOrd="0" presId="urn:microsoft.com/office/officeart/2005/8/layout/lProcess2"/>
    <dgm:cxn modelId="{766B0235-5DFB-4C88-8CAE-24F591767FDC}" type="presParOf" srcId="{A26B93EF-DC5E-4EAD-B2E1-EFB1D4BA68FA}" destId="{EF3817C6-2C59-4CB4-BB41-4C15CCF6B772}" srcOrd="6" destOrd="0" presId="urn:microsoft.com/office/officeart/2005/8/layout/lProcess2"/>
    <dgm:cxn modelId="{FDBA3F33-2F93-40E4-838B-B3650C18DE5E}" type="presParOf" srcId="{7D9E77B9-8802-46B5-AEBB-5D52BCBF1212}" destId="{84E39497-1A9C-4F27-B170-32A1A3566B19}" srcOrd="1" destOrd="0" presId="urn:microsoft.com/office/officeart/2005/8/layout/lProcess2"/>
    <dgm:cxn modelId="{D65F8B25-1E8E-4B1C-A0B0-1BBE6F187FA1}" type="presParOf" srcId="{7D9E77B9-8802-46B5-AEBB-5D52BCBF1212}" destId="{1B94C857-0444-4AAD-90C7-498195838CA0}" srcOrd="2" destOrd="0" presId="urn:microsoft.com/office/officeart/2005/8/layout/lProcess2"/>
    <dgm:cxn modelId="{4D23875F-A0F4-448C-A23B-FD5019F7BEE4}" type="presParOf" srcId="{1B94C857-0444-4AAD-90C7-498195838CA0}" destId="{2F7C63B3-0101-43E6-BF13-AC61B04C3CF1}" srcOrd="0" destOrd="0" presId="urn:microsoft.com/office/officeart/2005/8/layout/lProcess2"/>
    <dgm:cxn modelId="{3A31DA79-9843-45E4-961D-59009424DF0C}" type="presParOf" srcId="{1B94C857-0444-4AAD-90C7-498195838CA0}" destId="{384C4DB2-AE38-480C-9ADC-C7FD21B622E7}" srcOrd="1" destOrd="0" presId="urn:microsoft.com/office/officeart/2005/8/layout/lProcess2"/>
    <dgm:cxn modelId="{CDFEB859-7E04-4125-B681-235859FAD4AD}" type="presParOf" srcId="{1B94C857-0444-4AAD-90C7-498195838CA0}" destId="{10D21015-D01B-44D2-9CD3-50EAFEB82A90}" srcOrd="2" destOrd="0" presId="urn:microsoft.com/office/officeart/2005/8/layout/lProcess2"/>
    <dgm:cxn modelId="{BD54911F-1F2D-4AA8-8855-D210866E6838}" type="presParOf" srcId="{10D21015-D01B-44D2-9CD3-50EAFEB82A90}" destId="{F7FDB3F1-8409-4960-9CE7-4F5A05B3831F}" srcOrd="0" destOrd="0" presId="urn:microsoft.com/office/officeart/2005/8/layout/lProcess2"/>
    <dgm:cxn modelId="{4C8BB07A-F9F1-4A71-8DD1-6D5F5851F236}" type="presParOf" srcId="{F7FDB3F1-8409-4960-9CE7-4F5A05B3831F}" destId="{4A6F7E33-3BFD-43A0-887A-4B4C629BE715}" srcOrd="0" destOrd="0" presId="urn:microsoft.com/office/officeart/2005/8/layout/lProcess2"/>
    <dgm:cxn modelId="{780A6C5C-4F42-40D2-9AFB-295B6C231738}" type="presParOf" srcId="{F7FDB3F1-8409-4960-9CE7-4F5A05B3831F}" destId="{81357ED8-E171-4F57-B136-1AA530455EBB}" srcOrd="1" destOrd="0" presId="urn:microsoft.com/office/officeart/2005/8/layout/lProcess2"/>
    <dgm:cxn modelId="{48B5583D-6614-4D6E-80C0-1FE81241D97B}" type="presParOf" srcId="{F7FDB3F1-8409-4960-9CE7-4F5A05B3831F}" destId="{8E1630C0-B330-4221-8046-F8629A05359C}"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DF650C1-0CFE-4C56-B5BF-3D0506A6B9FE}" type="doc">
      <dgm:prSet loTypeId="urn:microsoft.com/office/officeart/2008/layout/VerticalCurvedList" loCatId="list" qsTypeId="urn:microsoft.com/office/officeart/2005/8/quickstyle/simple1" qsCatId="simple" csTypeId="urn:microsoft.com/office/officeart/2005/8/colors/accent1_3" csCatId="accent1" phldr="1"/>
      <dgm:spPr/>
    </dgm:pt>
    <dgm:pt modelId="{1FE1A474-C4A2-49F0-86A8-C234F8907360}">
      <dgm:prSet phldrT="[Text]"/>
      <dgm:spPr/>
      <dgm:t>
        <a:bodyPr/>
        <a:lstStyle/>
        <a:p>
          <a:r>
            <a:rPr lang="en-US" dirty="0" smtClean="0">
              <a:latin typeface="Arial" panose="020B0604020202020204" pitchFamily="34" charset="0"/>
              <a:cs typeface="Arial" panose="020B0604020202020204" pitchFamily="34" charset="0"/>
            </a:rPr>
            <a:t>Language &amp; Education Forum </a:t>
          </a:r>
          <a:endParaRPr lang="en-US" dirty="0">
            <a:latin typeface="Arial" panose="020B0604020202020204" pitchFamily="34" charset="0"/>
            <a:cs typeface="Arial" panose="020B0604020202020204" pitchFamily="34" charset="0"/>
          </a:endParaRPr>
        </a:p>
      </dgm:t>
    </dgm:pt>
    <dgm:pt modelId="{F1914CA7-9AB8-4783-8427-D8F936EEBA76}" type="parTrans" cxnId="{9F53D317-C6BA-42FD-B2EF-69BDC9113C5F}">
      <dgm:prSet/>
      <dgm:spPr/>
      <dgm:t>
        <a:bodyPr/>
        <a:lstStyle/>
        <a:p>
          <a:endParaRPr lang="en-US"/>
        </a:p>
      </dgm:t>
    </dgm:pt>
    <dgm:pt modelId="{C981B49A-BABF-40C1-99AF-11500A13C6E1}" type="sibTrans" cxnId="{9F53D317-C6BA-42FD-B2EF-69BDC9113C5F}">
      <dgm:prSet/>
      <dgm:spPr/>
      <dgm:t>
        <a:bodyPr/>
        <a:lstStyle/>
        <a:p>
          <a:endParaRPr lang="en-US"/>
        </a:p>
      </dgm:t>
    </dgm:pt>
    <dgm:pt modelId="{B33CE0F2-2FC2-4EDB-A0C9-5E1D449125C0}">
      <dgm:prSet phldrT="[Text]"/>
      <dgm:spPr/>
      <dgm:t>
        <a:bodyPr/>
        <a:lstStyle/>
        <a:p>
          <a:r>
            <a:rPr lang="en-US" dirty="0" smtClean="0">
              <a:latin typeface="Arial" panose="020B0604020202020204" pitchFamily="34" charset="0"/>
              <a:cs typeface="Arial" panose="020B0604020202020204" pitchFamily="34" charset="0"/>
            </a:rPr>
            <a:t>Special Education Webinars &amp; Newsletters</a:t>
          </a:r>
          <a:endParaRPr lang="en-US" dirty="0">
            <a:latin typeface="Arial" panose="020B0604020202020204" pitchFamily="34" charset="0"/>
            <a:cs typeface="Arial" panose="020B0604020202020204" pitchFamily="34" charset="0"/>
          </a:endParaRPr>
        </a:p>
      </dgm:t>
    </dgm:pt>
    <dgm:pt modelId="{6289B1C0-4C71-4555-91B8-932DBF8913BF}" type="parTrans" cxnId="{F240DB35-BA6F-4517-8BF5-B70360B30756}">
      <dgm:prSet/>
      <dgm:spPr/>
      <dgm:t>
        <a:bodyPr/>
        <a:lstStyle/>
        <a:p>
          <a:endParaRPr lang="en-US"/>
        </a:p>
      </dgm:t>
    </dgm:pt>
    <dgm:pt modelId="{B17068A6-13EA-4514-88CA-2846A0D600FF}" type="sibTrans" cxnId="{F240DB35-BA6F-4517-8BF5-B70360B30756}">
      <dgm:prSet/>
      <dgm:spPr/>
      <dgm:t>
        <a:bodyPr/>
        <a:lstStyle/>
        <a:p>
          <a:endParaRPr lang="en-US"/>
        </a:p>
      </dgm:t>
    </dgm:pt>
    <dgm:pt modelId="{79D8575A-435D-4946-9199-24442240773D}">
      <dgm:prSet phldrT="[Text]"/>
      <dgm:spPr/>
      <dgm:t>
        <a:bodyPr/>
        <a:lstStyle/>
        <a:p>
          <a:r>
            <a:rPr lang="en-US" dirty="0" smtClean="0">
              <a:latin typeface="Arial" panose="020B0604020202020204" pitchFamily="34" charset="0"/>
              <a:cs typeface="Arial" panose="020B0604020202020204" pitchFamily="34" charset="0"/>
            </a:rPr>
            <a:t>Funding Formula Recommendations</a:t>
          </a:r>
        </a:p>
      </dgm:t>
    </dgm:pt>
    <dgm:pt modelId="{94B95F16-AD29-46D9-9FA4-E0C61B97D4CB}" type="parTrans" cxnId="{1EF88578-C016-403B-9904-A1F7732C7846}">
      <dgm:prSet/>
      <dgm:spPr/>
      <dgm:t>
        <a:bodyPr/>
        <a:lstStyle/>
        <a:p>
          <a:endParaRPr lang="en-US"/>
        </a:p>
      </dgm:t>
    </dgm:pt>
    <dgm:pt modelId="{A9BB8DE2-BEFF-45FC-A171-70BB839FDA76}" type="sibTrans" cxnId="{1EF88578-C016-403B-9904-A1F7732C7846}">
      <dgm:prSet/>
      <dgm:spPr/>
      <dgm:t>
        <a:bodyPr/>
        <a:lstStyle/>
        <a:p>
          <a:endParaRPr lang="en-US"/>
        </a:p>
      </dgm:t>
    </dgm:pt>
    <dgm:pt modelId="{B6AC196E-E9A0-4435-8297-FF4362E5E08E}">
      <dgm:prSet phldrT="[Text]"/>
      <dgm:spPr/>
      <dgm:t>
        <a:bodyPr/>
        <a:lstStyle/>
        <a:p>
          <a:r>
            <a:rPr lang="en-US" dirty="0" smtClean="0">
              <a:latin typeface="Arial" panose="020B0604020202020204" pitchFamily="34" charset="0"/>
              <a:cs typeface="Arial" panose="020B0604020202020204" pitchFamily="34" charset="0"/>
            </a:rPr>
            <a:t>Education Agreement Video</a:t>
          </a:r>
        </a:p>
      </dgm:t>
    </dgm:pt>
    <dgm:pt modelId="{452C4EE1-7159-4FF3-8D53-4E1D1EA558AA}" type="parTrans" cxnId="{E4536FA4-B184-4E60-BCB1-77287E6FECB9}">
      <dgm:prSet/>
      <dgm:spPr/>
      <dgm:t>
        <a:bodyPr/>
        <a:lstStyle/>
        <a:p>
          <a:endParaRPr lang="en-US"/>
        </a:p>
      </dgm:t>
    </dgm:pt>
    <dgm:pt modelId="{C45BA18B-0567-403C-8CE5-B08DD8953324}" type="sibTrans" cxnId="{E4536FA4-B184-4E60-BCB1-77287E6FECB9}">
      <dgm:prSet/>
      <dgm:spPr/>
      <dgm:t>
        <a:bodyPr/>
        <a:lstStyle/>
        <a:p>
          <a:endParaRPr lang="en-US"/>
        </a:p>
      </dgm:t>
    </dgm:pt>
    <dgm:pt modelId="{87D06257-922F-4422-AB69-D665ED09CDAF}" type="pres">
      <dgm:prSet presAssocID="{ADF650C1-0CFE-4C56-B5BF-3D0506A6B9FE}" presName="Name0" presStyleCnt="0">
        <dgm:presLayoutVars>
          <dgm:chMax val="7"/>
          <dgm:chPref val="7"/>
          <dgm:dir/>
        </dgm:presLayoutVars>
      </dgm:prSet>
      <dgm:spPr/>
    </dgm:pt>
    <dgm:pt modelId="{E384C9FF-FB7D-4F54-9C11-F596F21415E3}" type="pres">
      <dgm:prSet presAssocID="{ADF650C1-0CFE-4C56-B5BF-3D0506A6B9FE}" presName="Name1" presStyleCnt="0"/>
      <dgm:spPr/>
    </dgm:pt>
    <dgm:pt modelId="{24081B62-E2CA-4D25-AA16-C95D01B7D317}" type="pres">
      <dgm:prSet presAssocID="{ADF650C1-0CFE-4C56-B5BF-3D0506A6B9FE}" presName="cycle" presStyleCnt="0"/>
      <dgm:spPr/>
    </dgm:pt>
    <dgm:pt modelId="{B1AE09AE-E91C-406A-ABD3-DA9F1A2EECC7}" type="pres">
      <dgm:prSet presAssocID="{ADF650C1-0CFE-4C56-B5BF-3D0506A6B9FE}" presName="srcNode" presStyleLbl="node1" presStyleIdx="0" presStyleCnt="4"/>
      <dgm:spPr/>
    </dgm:pt>
    <dgm:pt modelId="{86884F31-9D6F-4152-B7EA-9ECA66C0A847}" type="pres">
      <dgm:prSet presAssocID="{ADF650C1-0CFE-4C56-B5BF-3D0506A6B9FE}" presName="conn" presStyleLbl="parChTrans1D2" presStyleIdx="0" presStyleCnt="1"/>
      <dgm:spPr/>
      <dgm:t>
        <a:bodyPr/>
        <a:lstStyle/>
        <a:p>
          <a:endParaRPr lang="en-US"/>
        </a:p>
      </dgm:t>
    </dgm:pt>
    <dgm:pt modelId="{FF73BD80-40EE-4C23-8E8C-CBC112360FEF}" type="pres">
      <dgm:prSet presAssocID="{ADF650C1-0CFE-4C56-B5BF-3D0506A6B9FE}" presName="extraNode" presStyleLbl="node1" presStyleIdx="0" presStyleCnt="4"/>
      <dgm:spPr/>
    </dgm:pt>
    <dgm:pt modelId="{739C3EB3-61C0-4413-B4D7-E6E8DA3183BE}" type="pres">
      <dgm:prSet presAssocID="{ADF650C1-0CFE-4C56-B5BF-3D0506A6B9FE}" presName="dstNode" presStyleLbl="node1" presStyleIdx="0" presStyleCnt="4"/>
      <dgm:spPr/>
    </dgm:pt>
    <dgm:pt modelId="{5952F68C-D332-4C2A-A506-B047D8D18EE2}" type="pres">
      <dgm:prSet presAssocID="{1FE1A474-C4A2-49F0-86A8-C234F8907360}" presName="text_1" presStyleLbl="node1" presStyleIdx="0" presStyleCnt="4">
        <dgm:presLayoutVars>
          <dgm:bulletEnabled val="1"/>
        </dgm:presLayoutVars>
      </dgm:prSet>
      <dgm:spPr/>
      <dgm:t>
        <a:bodyPr/>
        <a:lstStyle/>
        <a:p>
          <a:endParaRPr lang="en-US"/>
        </a:p>
      </dgm:t>
    </dgm:pt>
    <dgm:pt modelId="{6D119671-99D7-41C5-9B50-9FB8B1A50131}" type="pres">
      <dgm:prSet presAssocID="{1FE1A474-C4A2-49F0-86A8-C234F8907360}" presName="accent_1" presStyleCnt="0"/>
      <dgm:spPr/>
    </dgm:pt>
    <dgm:pt modelId="{2B8EF42A-4C8C-4EF6-B121-6EB4DB6134EC}" type="pres">
      <dgm:prSet presAssocID="{1FE1A474-C4A2-49F0-86A8-C234F8907360}" presName="accentRepeatNode" presStyleLbl="solidFgAcc1" presStyleIdx="0" presStyleCnt="4"/>
      <dgm:spPr/>
    </dgm:pt>
    <dgm:pt modelId="{628E0FA9-F80D-496C-A95B-CAB418A10528}" type="pres">
      <dgm:prSet presAssocID="{B33CE0F2-2FC2-4EDB-A0C9-5E1D449125C0}" presName="text_2" presStyleLbl="node1" presStyleIdx="1" presStyleCnt="4">
        <dgm:presLayoutVars>
          <dgm:bulletEnabled val="1"/>
        </dgm:presLayoutVars>
      </dgm:prSet>
      <dgm:spPr/>
      <dgm:t>
        <a:bodyPr/>
        <a:lstStyle/>
        <a:p>
          <a:endParaRPr lang="en-US"/>
        </a:p>
      </dgm:t>
    </dgm:pt>
    <dgm:pt modelId="{131A03DA-54C9-4A8A-8095-4BF47E7D6C09}" type="pres">
      <dgm:prSet presAssocID="{B33CE0F2-2FC2-4EDB-A0C9-5E1D449125C0}" presName="accent_2" presStyleCnt="0"/>
      <dgm:spPr/>
    </dgm:pt>
    <dgm:pt modelId="{B4E64BC6-D72D-4DF2-B61A-FD9B6CB6831E}" type="pres">
      <dgm:prSet presAssocID="{B33CE0F2-2FC2-4EDB-A0C9-5E1D449125C0}" presName="accentRepeatNode" presStyleLbl="solidFgAcc1" presStyleIdx="1" presStyleCnt="4"/>
      <dgm:spPr/>
    </dgm:pt>
    <dgm:pt modelId="{CA1D31DB-C7EA-46AF-9633-8FD9FE5E6BB1}" type="pres">
      <dgm:prSet presAssocID="{79D8575A-435D-4946-9199-24442240773D}" presName="text_3" presStyleLbl="node1" presStyleIdx="2" presStyleCnt="4">
        <dgm:presLayoutVars>
          <dgm:bulletEnabled val="1"/>
        </dgm:presLayoutVars>
      </dgm:prSet>
      <dgm:spPr/>
      <dgm:t>
        <a:bodyPr/>
        <a:lstStyle/>
        <a:p>
          <a:endParaRPr lang="en-US"/>
        </a:p>
      </dgm:t>
    </dgm:pt>
    <dgm:pt modelId="{26D07EDF-6EF5-4F11-90EB-371CA8C4DF73}" type="pres">
      <dgm:prSet presAssocID="{79D8575A-435D-4946-9199-24442240773D}" presName="accent_3" presStyleCnt="0"/>
      <dgm:spPr/>
    </dgm:pt>
    <dgm:pt modelId="{616F8F74-276E-493D-AF4D-03CB7712F750}" type="pres">
      <dgm:prSet presAssocID="{79D8575A-435D-4946-9199-24442240773D}" presName="accentRepeatNode" presStyleLbl="solidFgAcc1" presStyleIdx="2" presStyleCnt="4"/>
      <dgm:spPr/>
    </dgm:pt>
    <dgm:pt modelId="{390E6F7E-7434-4118-A99F-FEAEC8CB2BFB}" type="pres">
      <dgm:prSet presAssocID="{B6AC196E-E9A0-4435-8297-FF4362E5E08E}" presName="text_4" presStyleLbl="node1" presStyleIdx="3" presStyleCnt="4">
        <dgm:presLayoutVars>
          <dgm:bulletEnabled val="1"/>
        </dgm:presLayoutVars>
      </dgm:prSet>
      <dgm:spPr/>
      <dgm:t>
        <a:bodyPr/>
        <a:lstStyle/>
        <a:p>
          <a:endParaRPr lang="en-US"/>
        </a:p>
      </dgm:t>
    </dgm:pt>
    <dgm:pt modelId="{3746327C-7D30-4553-975D-BDFB3D6A818B}" type="pres">
      <dgm:prSet presAssocID="{B6AC196E-E9A0-4435-8297-FF4362E5E08E}" presName="accent_4" presStyleCnt="0"/>
      <dgm:spPr/>
    </dgm:pt>
    <dgm:pt modelId="{9377858A-2481-4C33-A352-EB412E59A2F4}" type="pres">
      <dgm:prSet presAssocID="{B6AC196E-E9A0-4435-8297-FF4362E5E08E}" presName="accentRepeatNode" presStyleLbl="solidFgAcc1" presStyleIdx="3" presStyleCnt="4"/>
      <dgm:spPr/>
    </dgm:pt>
  </dgm:ptLst>
  <dgm:cxnLst>
    <dgm:cxn modelId="{0514BA4B-CB98-45DA-8C2B-8F110D92175B}" type="presOf" srcId="{B33CE0F2-2FC2-4EDB-A0C9-5E1D449125C0}" destId="{628E0FA9-F80D-496C-A95B-CAB418A10528}" srcOrd="0" destOrd="0" presId="urn:microsoft.com/office/officeart/2008/layout/VerticalCurvedList"/>
    <dgm:cxn modelId="{29D680CC-73F8-41A4-ADE1-D3F3E3E7890D}" type="presOf" srcId="{79D8575A-435D-4946-9199-24442240773D}" destId="{CA1D31DB-C7EA-46AF-9633-8FD9FE5E6BB1}" srcOrd="0" destOrd="0" presId="urn:microsoft.com/office/officeart/2008/layout/VerticalCurvedList"/>
    <dgm:cxn modelId="{1EF88578-C016-403B-9904-A1F7732C7846}" srcId="{ADF650C1-0CFE-4C56-B5BF-3D0506A6B9FE}" destId="{79D8575A-435D-4946-9199-24442240773D}" srcOrd="2" destOrd="0" parTransId="{94B95F16-AD29-46D9-9FA4-E0C61B97D4CB}" sibTransId="{A9BB8DE2-BEFF-45FC-A171-70BB839FDA76}"/>
    <dgm:cxn modelId="{9AC5566A-D429-445F-8999-C812F90B2775}" type="presOf" srcId="{B6AC196E-E9A0-4435-8297-FF4362E5E08E}" destId="{390E6F7E-7434-4118-A99F-FEAEC8CB2BFB}" srcOrd="0" destOrd="0" presId="urn:microsoft.com/office/officeart/2008/layout/VerticalCurvedList"/>
    <dgm:cxn modelId="{4EE66C9E-94AF-4600-94DC-F279E772ED70}" type="presOf" srcId="{1FE1A474-C4A2-49F0-86A8-C234F8907360}" destId="{5952F68C-D332-4C2A-A506-B047D8D18EE2}" srcOrd="0" destOrd="0" presId="urn:microsoft.com/office/officeart/2008/layout/VerticalCurvedList"/>
    <dgm:cxn modelId="{ADF17E8A-85FB-49C5-A4E0-7764668838C3}" type="presOf" srcId="{ADF650C1-0CFE-4C56-B5BF-3D0506A6B9FE}" destId="{87D06257-922F-4422-AB69-D665ED09CDAF}" srcOrd="0" destOrd="0" presId="urn:microsoft.com/office/officeart/2008/layout/VerticalCurvedList"/>
    <dgm:cxn modelId="{B6C2894C-52CA-4548-9D3B-0587DBCB245F}" type="presOf" srcId="{C981B49A-BABF-40C1-99AF-11500A13C6E1}" destId="{86884F31-9D6F-4152-B7EA-9ECA66C0A847}" srcOrd="0" destOrd="0" presId="urn:microsoft.com/office/officeart/2008/layout/VerticalCurvedList"/>
    <dgm:cxn modelId="{9F53D317-C6BA-42FD-B2EF-69BDC9113C5F}" srcId="{ADF650C1-0CFE-4C56-B5BF-3D0506A6B9FE}" destId="{1FE1A474-C4A2-49F0-86A8-C234F8907360}" srcOrd="0" destOrd="0" parTransId="{F1914CA7-9AB8-4783-8427-D8F936EEBA76}" sibTransId="{C981B49A-BABF-40C1-99AF-11500A13C6E1}"/>
    <dgm:cxn modelId="{E4536FA4-B184-4E60-BCB1-77287E6FECB9}" srcId="{ADF650C1-0CFE-4C56-B5BF-3D0506A6B9FE}" destId="{B6AC196E-E9A0-4435-8297-FF4362E5E08E}" srcOrd="3" destOrd="0" parTransId="{452C4EE1-7159-4FF3-8D53-4E1D1EA558AA}" sibTransId="{C45BA18B-0567-403C-8CE5-B08DD8953324}"/>
    <dgm:cxn modelId="{F240DB35-BA6F-4517-8BF5-B70360B30756}" srcId="{ADF650C1-0CFE-4C56-B5BF-3D0506A6B9FE}" destId="{B33CE0F2-2FC2-4EDB-A0C9-5E1D449125C0}" srcOrd="1" destOrd="0" parTransId="{6289B1C0-4C71-4555-91B8-932DBF8913BF}" sibTransId="{B17068A6-13EA-4514-88CA-2846A0D600FF}"/>
    <dgm:cxn modelId="{0B5C36B3-EE8C-43A5-8A78-911F0D2FA6DB}" type="presParOf" srcId="{87D06257-922F-4422-AB69-D665ED09CDAF}" destId="{E384C9FF-FB7D-4F54-9C11-F596F21415E3}" srcOrd="0" destOrd="0" presId="urn:microsoft.com/office/officeart/2008/layout/VerticalCurvedList"/>
    <dgm:cxn modelId="{A6490D99-052D-4EB4-8D89-CC64B5760BD7}" type="presParOf" srcId="{E384C9FF-FB7D-4F54-9C11-F596F21415E3}" destId="{24081B62-E2CA-4D25-AA16-C95D01B7D317}" srcOrd="0" destOrd="0" presId="urn:microsoft.com/office/officeart/2008/layout/VerticalCurvedList"/>
    <dgm:cxn modelId="{70EFAEB5-03C5-4C8F-BDA9-8A30D121A4B4}" type="presParOf" srcId="{24081B62-E2CA-4D25-AA16-C95D01B7D317}" destId="{B1AE09AE-E91C-406A-ABD3-DA9F1A2EECC7}" srcOrd="0" destOrd="0" presId="urn:microsoft.com/office/officeart/2008/layout/VerticalCurvedList"/>
    <dgm:cxn modelId="{09352BAC-A5B9-4868-9589-6293DCE204AE}" type="presParOf" srcId="{24081B62-E2CA-4D25-AA16-C95D01B7D317}" destId="{86884F31-9D6F-4152-B7EA-9ECA66C0A847}" srcOrd="1" destOrd="0" presId="urn:microsoft.com/office/officeart/2008/layout/VerticalCurvedList"/>
    <dgm:cxn modelId="{E0856583-B7C2-44B4-BA6C-7A67C3389353}" type="presParOf" srcId="{24081B62-E2CA-4D25-AA16-C95D01B7D317}" destId="{FF73BD80-40EE-4C23-8E8C-CBC112360FEF}" srcOrd="2" destOrd="0" presId="urn:microsoft.com/office/officeart/2008/layout/VerticalCurvedList"/>
    <dgm:cxn modelId="{F9921108-600E-463A-8214-1AD28CEC663F}" type="presParOf" srcId="{24081B62-E2CA-4D25-AA16-C95D01B7D317}" destId="{739C3EB3-61C0-4413-B4D7-E6E8DA3183BE}" srcOrd="3" destOrd="0" presId="urn:microsoft.com/office/officeart/2008/layout/VerticalCurvedList"/>
    <dgm:cxn modelId="{30D8646D-3384-4645-BAA6-11D3DAB297D3}" type="presParOf" srcId="{E384C9FF-FB7D-4F54-9C11-F596F21415E3}" destId="{5952F68C-D332-4C2A-A506-B047D8D18EE2}" srcOrd="1" destOrd="0" presId="urn:microsoft.com/office/officeart/2008/layout/VerticalCurvedList"/>
    <dgm:cxn modelId="{88DB58E8-0E0D-41C8-8ECC-7078A610AE4E}" type="presParOf" srcId="{E384C9FF-FB7D-4F54-9C11-F596F21415E3}" destId="{6D119671-99D7-41C5-9B50-9FB8B1A50131}" srcOrd="2" destOrd="0" presId="urn:microsoft.com/office/officeart/2008/layout/VerticalCurvedList"/>
    <dgm:cxn modelId="{69F3CDF0-25F3-4D4D-A3BF-78D7E9B1E267}" type="presParOf" srcId="{6D119671-99D7-41C5-9B50-9FB8B1A50131}" destId="{2B8EF42A-4C8C-4EF6-B121-6EB4DB6134EC}" srcOrd="0" destOrd="0" presId="urn:microsoft.com/office/officeart/2008/layout/VerticalCurvedList"/>
    <dgm:cxn modelId="{5F3D0CF3-F2FA-4FC7-B9B1-A5167E501CFA}" type="presParOf" srcId="{E384C9FF-FB7D-4F54-9C11-F596F21415E3}" destId="{628E0FA9-F80D-496C-A95B-CAB418A10528}" srcOrd="3" destOrd="0" presId="urn:microsoft.com/office/officeart/2008/layout/VerticalCurvedList"/>
    <dgm:cxn modelId="{75E8C527-52B9-42DA-8EDF-9B63051AC562}" type="presParOf" srcId="{E384C9FF-FB7D-4F54-9C11-F596F21415E3}" destId="{131A03DA-54C9-4A8A-8095-4BF47E7D6C09}" srcOrd="4" destOrd="0" presId="urn:microsoft.com/office/officeart/2008/layout/VerticalCurvedList"/>
    <dgm:cxn modelId="{F5775A40-2568-446D-B5E1-F290FAE0C098}" type="presParOf" srcId="{131A03DA-54C9-4A8A-8095-4BF47E7D6C09}" destId="{B4E64BC6-D72D-4DF2-B61A-FD9B6CB6831E}" srcOrd="0" destOrd="0" presId="urn:microsoft.com/office/officeart/2008/layout/VerticalCurvedList"/>
    <dgm:cxn modelId="{175B19ED-3CC2-45FB-8675-75F73129B174}" type="presParOf" srcId="{E384C9FF-FB7D-4F54-9C11-F596F21415E3}" destId="{CA1D31DB-C7EA-46AF-9633-8FD9FE5E6BB1}" srcOrd="5" destOrd="0" presId="urn:microsoft.com/office/officeart/2008/layout/VerticalCurvedList"/>
    <dgm:cxn modelId="{F03DE67B-260D-4D19-A098-2C4BA53F92BB}" type="presParOf" srcId="{E384C9FF-FB7D-4F54-9C11-F596F21415E3}" destId="{26D07EDF-6EF5-4F11-90EB-371CA8C4DF73}" srcOrd="6" destOrd="0" presId="urn:microsoft.com/office/officeart/2008/layout/VerticalCurvedList"/>
    <dgm:cxn modelId="{09EECD11-6047-4E47-93D2-565AA328D1BF}" type="presParOf" srcId="{26D07EDF-6EF5-4F11-90EB-371CA8C4DF73}" destId="{616F8F74-276E-493D-AF4D-03CB7712F750}" srcOrd="0" destOrd="0" presId="urn:microsoft.com/office/officeart/2008/layout/VerticalCurvedList"/>
    <dgm:cxn modelId="{1F9976F0-B84B-41BA-B8F2-824C3E220F67}" type="presParOf" srcId="{E384C9FF-FB7D-4F54-9C11-F596F21415E3}" destId="{390E6F7E-7434-4118-A99F-FEAEC8CB2BFB}" srcOrd="7" destOrd="0" presId="urn:microsoft.com/office/officeart/2008/layout/VerticalCurvedList"/>
    <dgm:cxn modelId="{0EEF624B-63FE-4B29-BC96-F407B924596A}" type="presParOf" srcId="{E384C9FF-FB7D-4F54-9C11-F596F21415E3}" destId="{3746327C-7D30-4553-975D-BDFB3D6A818B}" srcOrd="8" destOrd="0" presId="urn:microsoft.com/office/officeart/2008/layout/VerticalCurvedList"/>
    <dgm:cxn modelId="{3AFD4475-C248-4D0D-AEEB-900DF3825688}" type="presParOf" srcId="{3746327C-7D30-4553-975D-BDFB3D6A818B}" destId="{9377858A-2481-4C33-A352-EB412E59A2F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E0262FA-7EBF-4DEE-9CAE-081FB3762AFF}" type="doc">
      <dgm:prSet loTypeId="urn:diagrams.loki3.com/TabbedArc+Icon" loCatId="relationship" qsTypeId="urn:microsoft.com/office/officeart/2005/8/quickstyle/3d1" qsCatId="3D" csTypeId="urn:microsoft.com/office/officeart/2005/8/colors/accent1_2" csCatId="accent1" phldr="1"/>
      <dgm:spPr/>
    </dgm:pt>
    <dgm:pt modelId="{BD8717F8-0656-41C7-B48D-90ADC50C5ACF}">
      <dgm:prSet phldrT="[Text]"/>
      <dgm:spPr>
        <a:gradFill rotWithShape="0">
          <a:gsLst>
            <a:gs pos="0">
              <a:schemeClr val="accent3">
                <a:lumMod val="75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gradFill>
      </dgm:spPr>
      <dgm:t>
        <a:bodyPr/>
        <a:lstStyle/>
        <a:p>
          <a:r>
            <a:rPr lang="en-US" dirty="0" smtClean="0">
              <a:latin typeface="Arial" panose="020B0604020202020204" pitchFamily="34" charset="0"/>
              <a:cs typeface="Arial" panose="020B0604020202020204" pitchFamily="34" charset="0"/>
            </a:rPr>
            <a:t>Data Sharing Agreement</a:t>
          </a:r>
          <a:endParaRPr lang="en-US" dirty="0">
            <a:latin typeface="Arial" panose="020B0604020202020204" pitchFamily="34" charset="0"/>
            <a:cs typeface="Arial" panose="020B0604020202020204" pitchFamily="34" charset="0"/>
          </a:endParaRPr>
        </a:p>
      </dgm:t>
    </dgm:pt>
    <dgm:pt modelId="{AB6D7F6F-D036-4E88-BB18-F7DECE7897F8}" type="parTrans" cxnId="{ACF8BD9F-5256-45E1-BA91-C767A6F95792}">
      <dgm:prSet/>
      <dgm:spPr/>
      <dgm:t>
        <a:bodyPr/>
        <a:lstStyle/>
        <a:p>
          <a:endParaRPr lang="en-US"/>
        </a:p>
      </dgm:t>
    </dgm:pt>
    <dgm:pt modelId="{BAD50977-85F4-4562-A903-444ECB7654D4}" type="sibTrans" cxnId="{ACF8BD9F-5256-45E1-BA91-C767A6F95792}">
      <dgm:prSet/>
      <dgm:spPr/>
      <dgm:t>
        <a:bodyPr/>
        <a:lstStyle/>
        <a:p>
          <a:endParaRPr lang="en-US"/>
        </a:p>
      </dgm:t>
    </dgm:pt>
    <dgm:pt modelId="{DAD48833-CB2D-4181-BB4C-62CE6BC57BD0}">
      <dgm:prSet phldrT="[Text]"/>
      <dgm:spPr>
        <a:gradFill rotWithShape="0">
          <a:gsLst>
            <a:gs pos="0">
              <a:schemeClr val="accent3">
                <a:lumMod val="75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gradFill>
      </dgm:spPr>
      <dgm:t>
        <a:bodyPr/>
        <a:lstStyle/>
        <a:p>
          <a:r>
            <a:rPr lang="en-US" dirty="0" smtClean="0">
              <a:latin typeface="Arial" panose="020B0604020202020204" pitchFamily="34" charset="0"/>
              <a:cs typeface="Arial" panose="020B0604020202020204" pitchFamily="34" charset="0"/>
            </a:rPr>
            <a:t>Jordan’s Principle in school boards</a:t>
          </a:r>
          <a:endParaRPr lang="en-US" dirty="0">
            <a:latin typeface="Arial" panose="020B0604020202020204" pitchFamily="34" charset="0"/>
            <a:cs typeface="Arial" panose="020B0604020202020204" pitchFamily="34" charset="0"/>
          </a:endParaRPr>
        </a:p>
      </dgm:t>
    </dgm:pt>
    <dgm:pt modelId="{BA3A0BC4-AA27-4264-B620-7592D70FB5A0}" type="parTrans" cxnId="{13E8C4D1-BF32-431F-825E-DFAA641525BF}">
      <dgm:prSet/>
      <dgm:spPr/>
      <dgm:t>
        <a:bodyPr/>
        <a:lstStyle/>
        <a:p>
          <a:endParaRPr lang="en-US"/>
        </a:p>
      </dgm:t>
    </dgm:pt>
    <dgm:pt modelId="{2DE6AB1B-F15B-4BA6-B1F3-1DCEE45B48E6}" type="sibTrans" cxnId="{13E8C4D1-BF32-431F-825E-DFAA641525BF}">
      <dgm:prSet/>
      <dgm:spPr/>
      <dgm:t>
        <a:bodyPr/>
        <a:lstStyle/>
        <a:p>
          <a:endParaRPr lang="en-US"/>
        </a:p>
      </dgm:t>
    </dgm:pt>
    <dgm:pt modelId="{2023F648-DBB7-4AD8-8B9F-161CCE45CE86}">
      <dgm:prSet phldrT="[Text]"/>
      <dgm:spPr>
        <a:gradFill rotWithShape="0">
          <a:gsLst>
            <a:gs pos="0">
              <a:schemeClr val="accent3">
                <a:lumMod val="75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gradFill>
      </dgm:spPr>
      <dgm:t>
        <a:bodyPr/>
        <a:lstStyle/>
        <a:p>
          <a:r>
            <a:rPr lang="en-US" dirty="0" smtClean="0">
              <a:latin typeface="Arial" panose="020B0604020202020204" pitchFamily="34" charset="0"/>
              <a:cs typeface="Arial" panose="020B0604020202020204" pitchFamily="34" charset="0"/>
            </a:rPr>
            <a:t>Environmental Scan of Immersion Programs</a:t>
          </a:r>
          <a:endParaRPr lang="en-US" dirty="0">
            <a:latin typeface="Arial" panose="020B0604020202020204" pitchFamily="34" charset="0"/>
            <a:cs typeface="Arial" panose="020B0604020202020204" pitchFamily="34" charset="0"/>
          </a:endParaRPr>
        </a:p>
      </dgm:t>
    </dgm:pt>
    <dgm:pt modelId="{8BFD2017-09E0-4999-9D0C-A10953BCE662}" type="parTrans" cxnId="{FF82FF14-CF17-4EBC-8EE5-1646A5C8753D}">
      <dgm:prSet/>
      <dgm:spPr/>
      <dgm:t>
        <a:bodyPr/>
        <a:lstStyle/>
        <a:p>
          <a:endParaRPr lang="en-US"/>
        </a:p>
      </dgm:t>
    </dgm:pt>
    <dgm:pt modelId="{3F6413BA-ED74-44C7-AD67-716C01980282}" type="sibTrans" cxnId="{FF82FF14-CF17-4EBC-8EE5-1646A5C8753D}">
      <dgm:prSet/>
      <dgm:spPr/>
      <dgm:t>
        <a:bodyPr/>
        <a:lstStyle/>
        <a:p>
          <a:endParaRPr lang="en-US"/>
        </a:p>
      </dgm:t>
    </dgm:pt>
    <dgm:pt modelId="{369FBDC6-44DB-463A-A4AE-792E890CC4CB}" type="pres">
      <dgm:prSet presAssocID="{5E0262FA-7EBF-4DEE-9CAE-081FB3762AFF}" presName="Name0" presStyleCnt="0">
        <dgm:presLayoutVars>
          <dgm:dir/>
          <dgm:resizeHandles val="exact"/>
        </dgm:presLayoutVars>
      </dgm:prSet>
      <dgm:spPr/>
    </dgm:pt>
    <dgm:pt modelId="{04CD4FB6-89A6-4944-8CD0-627743CF1699}" type="pres">
      <dgm:prSet presAssocID="{BD8717F8-0656-41C7-B48D-90ADC50C5ACF}" presName="twoplus" presStyleLbl="node1" presStyleIdx="0" presStyleCnt="3" custAng="2400000" custRadScaleRad="102701" custRadScaleInc="1013">
        <dgm:presLayoutVars>
          <dgm:bulletEnabled val="1"/>
        </dgm:presLayoutVars>
      </dgm:prSet>
      <dgm:spPr/>
      <dgm:t>
        <a:bodyPr/>
        <a:lstStyle/>
        <a:p>
          <a:endParaRPr lang="en-US"/>
        </a:p>
      </dgm:t>
    </dgm:pt>
    <dgm:pt modelId="{D0F8C86F-3F96-4D1B-A4BF-2C634C918FD2}" type="pres">
      <dgm:prSet presAssocID="{DAD48833-CB2D-4181-BB4C-62CE6BC57BD0}" presName="twoplus" presStyleLbl="node1" presStyleIdx="1" presStyleCnt="3" custRadScaleRad="79961" custRadScaleInc="-971">
        <dgm:presLayoutVars>
          <dgm:bulletEnabled val="1"/>
        </dgm:presLayoutVars>
      </dgm:prSet>
      <dgm:spPr/>
      <dgm:t>
        <a:bodyPr/>
        <a:lstStyle/>
        <a:p>
          <a:endParaRPr lang="en-US"/>
        </a:p>
      </dgm:t>
    </dgm:pt>
    <dgm:pt modelId="{5B8789E1-2E3B-49E8-8371-0D16AE646BF7}" type="pres">
      <dgm:prSet presAssocID="{2023F648-DBB7-4AD8-8B9F-161CCE45CE86}" presName="twoplus" presStyleLbl="node1" presStyleIdx="2" presStyleCnt="3" custAng="19200000" custRadScaleRad="101073" custRadScaleInc="-2111">
        <dgm:presLayoutVars>
          <dgm:bulletEnabled val="1"/>
        </dgm:presLayoutVars>
      </dgm:prSet>
      <dgm:spPr/>
      <dgm:t>
        <a:bodyPr/>
        <a:lstStyle/>
        <a:p>
          <a:endParaRPr lang="en-US"/>
        </a:p>
      </dgm:t>
    </dgm:pt>
  </dgm:ptLst>
  <dgm:cxnLst>
    <dgm:cxn modelId="{9C60845A-EA32-45D6-AAF7-5255994CC5D7}" type="presOf" srcId="{BD8717F8-0656-41C7-B48D-90ADC50C5ACF}" destId="{04CD4FB6-89A6-4944-8CD0-627743CF1699}" srcOrd="0" destOrd="0" presId="urn:diagrams.loki3.com/TabbedArc+Icon"/>
    <dgm:cxn modelId="{F4560234-6701-42F1-9A0D-05A2D30EB6DC}" type="presOf" srcId="{2023F648-DBB7-4AD8-8B9F-161CCE45CE86}" destId="{5B8789E1-2E3B-49E8-8371-0D16AE646BF7}" srcOrd="0" destOrd="0" presId="urn:diagrams.loki3.com/TabbedArc+Icon"/>
    <dgm:cxn modelId="{ACF8BD9F-5256-45E1-BA91-C767A6F95792}" srcId="{5E0262FA-7EBF-4DEE-9CAE-081FB3762AFF}" destId="{BD8717F8-0656-41C7-B48D-90ADC50C5ACF}" srcOrd="0" destOrd="0" parTransId="{AB6D7F6F-D036-4E88-BB18-F7DECE7897F8}" sibTransId="{BAD50977-85F4-4562-A903-444ECB7654D4}"/>
    <dgm:cxn modelId="{FF82FF14-CF17-4EBC-8EE5-1646A5C8753D}" srcId="{5E0262FA-7EBF-4DEE-9CAE-081FB3762AFF}" destId="{2023F648-DBB7-4AD8-8B9F-161CCE45CE86}" srcOrd="2" destOrd="0" parTransId="{8BFD2017-09E0-4999-9D0C-A10953BCE662}" sibTransId="{3F6413BA-ED74-44C7-AD67-716C01980282}"/>
    <dgm:cxn modelId="{1BF3F62C-A4B1-4467-86C5-1F18C5DA08D6}" type="presOf" srcId="{DAD48833-CB2D-4181-BB4C-62CE6BC57BD0}" destId="{D0F8C86F-3F96-4D1B-A4BF-2C634C918FD2}" srcOrd="0" destOrd="0" presId="urn:diagrams.loki3.com/TabbedArc+Icon"/>
    <dgm:cxn modelId="{13E8C4D1-BF32-431F-825E-DFAA641525BF}" srcId="{5E0262FA-7EBF-4DEE-9CAE-081FB3762AFF}" destId="{DAD48833-CB2D-4181-BB4C-62CE6BC57BD0}" srcOrd="1" destOrd="0" parTransId="{BA3A0BC4-AA27-4264-B620-7592D70FB5A0}" sibTransId="{2DE6AB1B-F15B-4BA6-B1F3-1DCEE45B48E6}"/>
    <dgm:cxn modelId="{9B6B9347-2E4A-4199-9A61-C13776A4535C}" type="presOf" srcId="{5E0262FA-7EBF-4DEE-9CAE-081FB3762AFF}" destId="{369FBDC6-44DB-463A-A4AE-792E890CC4CB}" srcOrd="0" destOrd="0" presId="urn:diagrams.loki3.com/TabbedArc+Icon"/>
    <dgm:cxn modelId="{2914D16B-99D3-4266-AE7F-9055CD9589E1}" type="presParOf" srcId="{369FBDC6-44DB-463A-A4AE-792E890CC4CB}" destId="{04CD4FB6-89A6-4944-8CD0-627743CF1699}" srcOrd="0" destOrd="0" presId="urn:diagrams.loki3.com/TabbedArc+Icon"/>
    <dgm:cxn modelId="{A1EFC07B-6527-48AF-8CB1-26C4049642EC}" type="presParOf" srcId="{369FBDC6-44DB-463A-A4AE-792E890CC4CB}" destId="{D0F8C86F-3F96-4D1B-A4BF-2C634C918FD2}" srcOrd="1" destOrd="0" presId="urn:diagrams.loki3.com/TabbedArc+Icon"/>
    <dgm:cxn modelId="{BF88A1A9-C746-423E-8F57-85EB142075AD}" type="presParOf" srcId="{369FBDC6-44DB-463A-A4AE-792E890CC4CB}" destId="{5B8789E1-2E3B-49E8-8371-0D16AE646BF7}" srcOrd="2" destOrd="0" presId="urn:diagrams.loki3.com/TabbedArc+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76FFE39-0979-4888-B7BE-C971A9E36DC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0997E4C-BB21-4A36-A760-683C7223925C}">
      <dgm:prSet phldrT="[Text]" custT="1"/>
      <dgm:spPr>
        <a:solidFill>
          <a:schemeClr val="accent3">
            <a:lumMod val="75000"/>
          </a:schemeClr>
        </a:solidFill>
      </dgm:spPr>
      <dgm:t>
        <a:bodyPr/>
        <a:lstStyle/>
        <a:p>
          <a:r>
            <a:rPr lang="en-US" sz="3200" dirty="0" smtClean="0">
              <a:latin typeface="Arial" panose="020B0604020202020204" pitchFamily="34" charset="0"/>
              <a:cs typeface="Arial" panose="020B0604020202020204" pitchFamily="34" charset="0"/>
            </a:rPr>
            <a:t>Mandate</a:t>
          </a:r>
          <a:endParaRPr lang="en-US" sz="3200" dirty="0">
            <a:latin typeface="Arial" panose="020B0604020202020204" pitchFamily="34" charset="0"/>
            <a:cs typeface="Arial" panose="020B0604020202020204" pitchFamily="34" charset="0"/>
          </a:endParaRPr>
        </a:p>
      </dgm:t>
    </dgm:pt>
    <dgm:pt modelId="{FE9E7BB8-D7D2-4BBC-9911-52A49C954D7D}" type="parTrans" cxnId="{EEBA9AC9-6CC7-4336-BD84-14EB94AC5ECB}">
      <dgm:prSet/>
      <dgm:spPr/>
      <dgm:t>
        <a:bodyPr/>
        <a:lstStyle/>
        <a:p>
          <a:endParaRPr lang="en-US"/>
        </a:p>
      </dgm:t>
    </dgm:pt>
    <dgm:pt modelId="{84172E02-B9D3-4204-85AD-D9F375B83012}" type="sibTrans" cxnId="{EEBA9AC9-6CC7-4336-BD84-14EB94AC5ECB}">
      <dgm:prSet/>
      <dgm:spPr/>
      <dgm:t>
        <a:bodyPr/>
        <a:lstStyle/>
        <a:p>
          <a:endParaRPr lang="en-US"/>
        </a:p>
      </dgm:t>
    </dgm:pt>
    <dgm:pt modelId="{81693B5E-61BA-4D1B-87B2-079150659B0A}">
      <dgm:prSet phldrT="[Text]"/>
      <dgm:spPr/>
      <dgm:t>
        <a:bodyPr/>
        <a:lstStyle/>
        <a:p>
          <a:r>
            <a:rPr lang="en-US" dirty="0" smtClean="0">
              <a:latin typeface="Arial" panose="020B0604020202020204" pitchFamily="34" charset="0"/>
              <a:cs typeface="Arial" panose="020B0604020202020204" pitchFamily="34" charset="0"/>
            </a:rPr>
            <a:t>To continue examining and refining the Interim Funding Approach (K-12 education) to identify and address gaps and underfunded areas for First Nation students and schools. </a:t>
          </a:r>
          <a:endParaRPr lang="en-US" dirty="0">
            <a:latin typeface="Arial" panose="020B0604020202020204" pitchFamily="34" charset="0"/>
            <a:cs typeface="Arial" panose="020B0604020202020204" pitchFamily="34" charset="0"/>
          </a:endParaRPr>
        </a:p>
      </dgm:t>
    </dgm:pt>
    <dgm:pt modelId="{FF6B45D1-1034-4627-8938-6AE8A016DBDF}" type="parTrans" cxnId="{B90CD565-FE63-4558-B919-03C9E49EA1B1}">
      <dgm:prSet/>
      <dgm:spPr/>
      <dgm:t>
        <a:bodyPr/>
        <a:lstStyle/>
        <a:p>
          <a:endParaRPr lang="en-US"/>
        </a:p>
      </dgm:t>
    </dgm:pt>
    <dgm:pt modelId="{8A94350B-4E40-4105-8321-AF8B46384072}" type="sibTrans" cxnId="{B90CD565-FE63-4558-B919-03C9E49EA1B1}">
      <dgm:prSet/>
      <dgm:spPr/>
      <dgm:t>
        <a:bodyPr/>
        <a:lstStyle/>
        <a:p>
          <a:endParaRPr lang="en-US"/>
        </a:p>
      </dgm:t>
    </dgm:pt>
    <dgm:pt modelId="{CFF32290-30E0-4342-AF1B-9D4B3175F284}">
      <dgm:prSet phldrT="[Text]" custT="1"/>
      <dgm:spPr>
        <a:solidFill>
          <a:schemeClr val="accent1">
            <a:lumMod val="75000"/>
          </a:schemeClr>
        </a:solidFill>
      </dgm:spPr>
      <dgm:t>
        <a:bodyPr/>
        <a:lstStyle/>
        <a:p>
          <a:r>
            <a:rPr lang="en-US" sz="3200" dirty="0" smtClean="0">
              <a:latin typeface="Arial" panose="020B0604020202020204" pitchFamily="34" charset="0"/>
              <a:cs typeface="Arial" panose="020B0604020202020204" pitchFamily="34" charset="0"/>
            </a:rPr>
            <a:t>Highlights</a:t>
          </a:r>
          <a:endParaRPr lang="en-US" sz="3200" dirty="0">
            <a:latin typeface="Arial" panose="020B0604020202020204" pitchFamily="34" charset="0"/>
            <a:cs typeface="Arial" panose="020B0604020202020204" pitchFamily="34" charset="0"/>
          </a:endParaRPr>
        </a:p>
      </dgm:t>
    </dgm:pt>
    <dgm:pt modelId="{14F7F401-8267-4F77-81C8-4DA447D4EB47}" type="parTrans" cxnId="{30F5BB17-D595-4CDC-940B-8AD2899AD730}">
      <dgm:prSet/>
      <dgm:spPr/>
      <dgm:t>
        <a:bodyPr/>
        <a:lstStyle/>
        <a:p>
          <a:endParaRPr lang="en-US"/>
        </a:p>
      </dgm:t>
    </dgm:pt>
    <dgm:pt modelId="{38CF30F9-E079-473D-A896-29B97620CB24}" type="sibTrans" cxnId="{30F5BB17-D595-4CDC-940B-8AD2899AD730}">
      <dgm:prSet/>
      <dgm:spPr/>
      <dgm:t>
        <a:bodyPr/>
        <a:lstStyle/>
        <a:p>
          <a:endParaRPr lang="en-US"/>
        </a:p>
      </dgm:t>
    </dgm:pt>
    <dgm:pt modelId="{BD41664A-4357-4A9B-98FE-63451DD28FC1}">
      <dgm:prSet phldrT="[Text]"/>
      <dgm:spPr/>
      <dgm:t>
        <a:bodyPr/>
        <a:lstStyle/>
        <a:p>
          <a:r>
            <a:rPr lang="en-US" dirty="0" smtClean="0">
              <a:latin typeface="Arial" panose="020B0604020202020204" pitchFamily="34" charset="0"/>
              <a:cs typeface="Arial" panose="020B0604020202020204" pitchFamily="34" charset="0"/>
            </a:rPr>
            <a:t>Systemic Gaps Task Team currently working with First Nation communities to develop a baseline of data for a five year pilot project to address gaps and improve educational outcomes</a:t>
          </a:r>
          <a:endParaRPr lang="en-US" dirty="0">
            <a:latin typeface="Arial" panose="020B0604020202020204" pitchFamily="34" charset="0"/>
            <a:cs typeface="Arial" panose="020B0604020202020204" pitchFamily="34" charset="0"/>
          </a:endParaRPr>
        </a:p>
      </dgm:t>
    </dgm:pt>
    <dgm:pt modelId="{8DEB3757-79B0-4445-A013-9D98EE774639}" type="parTrans" cxnId="{1B1AE1C0-C49D-4826-ABF8-DB8DFA47B51E}">
      <dgm:prSet/>
      <dgm:spPr/>
      <dgm:t>
        <a:bodyPr/>
        <a:lstStyle/>
        <a:p>
          <a:endParaRPr lang="en-US"/>
        </a:p>
      </dgm:t>
    </dgm:pt>
    <dgm:pt modelId="{16043DEE-1B8C-49A9-978E-14DA3EADFE81}" type="sibTrans" cxnId="{1B1AE1C0-C49D-4826-ABF8-DB8DFA47B51E}">
      <dgm:prSet/>
      <dgm:spPr/>
      <dgm:t>
        <a:bodyPr/>
        <a:lstStyle/>
        <a:p>
          <a:endParaRPr lang="en-US"/>
        </a:p>
      </dgm:t>
    </dgm:pt>
    <dgm:pt modelId="{DF6EB016-495A-4823-87F5-4E0AE17CE7B2}">
      <dgm:prSet phldrT="[Text]" custT="1"/>
      <dgm:spPr/>
      <dgm:t>
        <a:bodyPr/>
        <a:lstStyle/>
        <a:p>
          <a:r>
            <a:rPr lang="en-US" sz="3200" dirty="0" smtClean="0">
              <a:latin typeface="Arial" panose="020B0604020202020204" pitchFamily="34" charset="0"/>
              <a:cs typeface="Arial" panose="020B0604020202020204" pitchFamily="34" charset="0"/>
            </a:rPr>
            <a:t>Update</a:t>
          </a:r>
          <a:endParaRPr lang="en-US" sz="3200" dirty="0">
            <a:latin typeface="Arial" panose="020B0604020202020204" pitchFamily="34" charset="0"/>
            <a:cs typeface="Arial" panose="020B0604020202020204" pitchFamily="34" charset="0"/>
          </a:endParaRPr>
        </a:p>
      </dgm:t>
    </dgm:pt>
    <dgm:pt modelId="{08B99FD6-1B46-4725-BD79-673EBE72C184}" type="parTrans" cxnId="{CB5DDABA-A4C0-457E-815F-C5E7DDC32070}">
      <dgm:prSet/>
      <dgm:spPr/>
      <dgm:t>
        <a:bodyPr/>
        <a:lstStyle/>
        <a:p>
          <a:endParaRPr lang="en-US"/>
        </a:p>
      </dgm:t>
    </dgm:pt>
    <dgm:pt modelId="{CB853A9F-F8BF-4C1F-AB44-EAB1787B037E}" type="sibTrans" cxnId="{CB5DDABA-A4C0-457E-815F-C5E7DDC32070}">
      <dgm:prSet/>
      <dgm:spPr/>
      <dgm:t>
        <a:bodyPr/>
        <a:lstStyle/>
        <a:p>
          <a:endParaRPr lang="en-US"/>
        </a:p>
      </dgm:t>
    </dgm:pt>
    <dgm:pt modelId="{D6114F4D-3F68-43E5-9875-60CDB19263A4}">
      <dgm:prSet phldrT="[Text]"/>
      <dgm:spPr/>
      <dgm:t>
        <a:bodyPr/>
        <a:lstStyle/>
        <a:p>
          <a:r>
            <a:rPr lang="en-US" dirty="0" smtClean="0">
              <a:latin typeface="Arial" panose="020B0604020202020204" pitchFamily="34" charset="0"/>
              <a:cs typeface="Arial" panose="020B0604020202020204" pitchFamily="34" charset="0"/>
            </a:rPr>
            <a:t>Four recommendations made to ISC in 2022-23</a:t>
          </a:r>
          <a:endParaRPr lang="en-US" dirty="0">
            <a:latin typeface="Arial" panose="020B0604020202020204" pitchFamily="34" charset="0"/>
            <a:cs typeface="Arial" panose="020B0604020202020204" pitchFamily="34" charset="0"/>
          </a:endParaRPr>
        </a:p>
      </dgm:t>
    </dgm:pt>
    <dgm:pt modelId="{E5AB2197-7B3A-434A-9395-0B8BC633EE83}" type="parTrans" cxnId="{04A5D7BA-E21D-42A6-AE17-BD59F084C932}">
      <dgm:prSet/>
      <dgm:spPr/>
      <dgm:t>
        <a:bodyPr/>
        <a:lstStyle/>
        <a:p>
          <a:endParaRPr lang="en-US"/>
        </a:p>
      </dgm:t>
    </dgm:pt>
    <dgm:pt modelId="{FF2CA8F9-8A8E-4D41-BE15-06737123DD67}" type="sibTrans" cxnId="{04A5D7BA-E21D-42A6-AE17-BD59F084C932}">
      <dgm:prSet/>
      <dgm:spPr/>
      <dgm:t>
        <a:bodyPr/>
        <a:lstStyle/>
        <a:p>
          <a:endParaRPr lang="en-US"/>
        </a:p>
      </dgm:t>
    </dgm:pt>
    <dgm:pt modelId="{7DD71EEB-9679-4861-85D3-B2F89558FAD7}">
      <dgm:prSet phldrT="[Text]"/>
      <dgm:spPr/>
      <dgm:t>
        <a:bodyPr/>
        <a:lstStyle/>
        <a:p>
          <a:r>
            <a:rPr lang="en-US" dirty="0" smtClean="0">
              <a:latin typeface="Arial" panose="020B0604020202020204" pitchFamily="34" charset="0"/>
              <a:cs typeface="Arial" panose="020B0604020202020204" pitchFamily="34" charset="0"/>
            </a:rPr>
            <a:t>One implemented for 2023-24 and three to be determined</a:t>
          </a:r>
          <a:endParaRPr lang="en-US" dirty="0">
            <a:latin typeface="Arial" panose="020B0604020202020204" pitchFamily="34" charset="0"/>
            <a:cs typeface="Arial" panose="020B0604020202020204" pitchFamily="34" charset="0"/>
          </a:endParaRPr>
        </a:p>
      </dgm:t>
    </dgm:pt>
    <dgm:pt modelId="{970F07AC-0B61-4C82-9E5E-47EE0E5769E7}" type="parTrans" cxnId="{2EF49B65-FB6C-4355-BC73-2EA6C3F06047}">
      <dgm:prSet/>
      <dgm:spPr/>
      <dgm:t>
        <a:bodyPr/>
        <a:lstStyle/>
        <a:p>
          <a:endParaRPr lang="en-US"/>
        </a:p>
      </dgm:t>
    </dgm:pt>
    <dgm:pt modelId="{BB3404E8-7691-4191-AD3C-C65B304FAF96}" type="sibTrans" cxnId="{2EF49B65-FB6C-4355-BC73-2EA6C3F06047}">
      <dgm:prSet/>
      <dgm:spPr/>
      <dgm:t>
        <a:bodyPr/>
        <a:lstStyle/>
        <a:p>
          <a:endParaRPr lang="en-US"/>
        </a:p>
      </dgm:t>
    </dgm:pt>
    <dgm:pt modelId="{340727C5-9516-4D62-B63A-C1816635C73C}">
      <dgm:prSet phldrT="[Text]"/>
      <dgm:spPr/>
      <dgm:t>
        <a:bodyPr/>
        <a:lstStyle/>
        <a:p>
          <a:r>
            <a:rPr lang="en-US" dirty="0" smtClean="0">
              <a:latin typeface="Arial" panose="020B0604020202020204" pitchFamily="34" charset="0"/>
              <a:cs typeface="Arial" panose="020B0604020202020204" pitchFamily="34" charset="0"/>
            </a:rPr>
            <a:t>Resolution regarding Adult Education funding to be discussed at COO ACA 2023</a:t>
          </a:r>
          <a:endParaRPr lang="en-US" dirty="0">
            <a:latin typeface="Arial" panose="020B0604020202020204" pitchFamily="34" charset="0"/>
            <a:cs typeface="Arial" panose="020B0604020202020204" pitchFamily="34" charset="0"/>
          </a:endParaRPr>
        </a:p>
      </dgm:t>
    </dgm:pt>
    <dgm:pt modelId="{8C6CA18D-9D2D-4385-B7F1-A300019249A4}" type="parTrans" cxnId="{EC8CD33F-053F-4BA5-9E97-75EF10EA689F}">
      <dgm:prSet/>
      <dgm:spPr/>
      <dgm:t>
        <a:bodyPr/>
        <a:lstStyle/>
        <a:p>
          <a:endParaRPr lang="en-US"/>
        </a:p>
      </dgm:t>
    </dgm:pt>
    <dgm:pt modelId="{1B083D94-55F7-4B1A-8C18-8AF5BE9B16A3}" type="sibTrans" cxnId="{EC8CD33F-053F-4BA5-9E97-75EF10EA689F}">
      <dgm:prSet/>
      <dgm:spPr/>
      <dgm:t>
        <a:bodyPr/>
        <a:lstStyle/>
        <a:p>
          <a:endParaRPr lang="en-US"/>
        </a:p>
      </dgm:t>
    </dgm:pt>
    <dgm:pt modelId="{4BD0B6D3-B1F1-4E5A-9AED-61E2C9072204}" type="pres">
      <dgm:prSet presAssocID="{B76FFE39-0979-4888-B7BE-C971A9E36DC0}" presName="Name0" presStyleCnt="0">
        <dgm:presLayoutVars>
          <dgm:dir/>
          <dgm:animLvl val="lvl"/>
          <dgm:resizeHandles val="exact"/>
        </dgm:presLayoutVars>
      </dgm:prSet>
      <dgm:spPr/>
      <dgm:t>
        <a:bodyPr/>
        <a:lstStyle/>
        <a:p>
          <a:endParaRPr lang="en-US"/>
        </a:p>
      </dgm:t>
    </dgm:pt>
    <dgm:pt modelId="{A8845FA8-954D-4021-B09D-E821813FF943}" type="pres">
      <dgm:prSet presAssocID="{90997E4C-BB21-4A36-A760-683C7223925C}" presName="composite" presStyleCnt="0"/>
      <dgm:spPr/>
    </dgm:pt>
    <dgm:pt modelId="{7203FFF3-E4B5-4D9C-B92C-5533E8B72EA3}" type="pres">
      <dgm:prSet presAssocID="{90997E4C-BB21-4A36-A760-683C7223925C}" presName="parTx" presStyleLbl="alignNode1" presStyleIdx="0" presStyleCnt="3">
        <dgm:presLayoutVars>
          <dgm:chMax val="0"/>
          <dgm:chPref val="0"/>
          <dgm:bulletEnabled val="1"/>
        </dgm:presLayoutVars>
      </dgm:prSet>
      <dgm:spPr/>
      <dgm:t>
        <a:bodyPr/>
        <a:lstStyle/>
        <a:p>
          <a:endParaRPr lang="en-US"/>
        </a:p>
      </dgm:t>
    </dgm:pt>
    <dgm:pt modelId="{518DDDEC-1128-46BB-87B1-46AD93E73DB4}" type="pres">
      <dgm:prSet presAssocID="{90997E4C-BB21-4A36-A760-683C7223925C}" presName="desTx" presStyleLbl="alignAccFollowNode1" presStyleIdx="0" presStyleCnt="3" custLinFactNeighborX="-103">
        <dgm:presLayoutVars>
          <dgm:bulletEnabled val="1"/>
        </dgm:presLayoutVars>
      </dgm:prSet>
      <dgm:spPr/>
      <dgm:t>
        <a:bodyPr/>
        <a:lstStyle/>
        <a:p>
          <a:endParaRPr lang="en-US"/>
        </a:p>
      </dgm:t>
    </dgm:pt>
    <dgm:pt modelId="{C3E0F52A-DE46-4A76-8E05-FB1FBD38A5E1}" type="pres">
      <dgm:prSet presAssocID="{84172E02-B9D3-4204-85AD-D9F375B83012}" presName="space" presStyleCnt="0"/>
      <dgm:spPr/>
    </dgm:pt>
    <dgm:pt modelId="{AED851EE-A413-43BB-AAA1-6BDF846DB4D7}" type="pres">
      <dgm:prSet presAssocID="{CFF32290-30E0-4342-AF1B-9D4B3175F284}" presName="composite" presStyleCnt="0"/>
      <dgm:spPr/>
    </dgm:pt>
    <dgm:pt modelId="{3370299E-523D-463E-8E6C-BE2AEC6D16AE}" type="pres">
      <dgm:prSet presAssocID="{CFF32290-30E0-4342-AF1B-9D4B3175F284}" presName="parTx" presStyleLbl="alignNode1" presStyleIdx="1" presStyleCnt="3">
        <dgm:presLayoutVars>
          <dgm:chMax val="0"/>
          <dgm:chPref val="0"/>
          <dgm:bulletEnabled val="1"/>
        </dgm:presLayoutVars>
      </dgm:prSet>
      <dgm:spPr/>
      <dgm:t>
        <a:bodyPr/>
        <a:lstStyle/>
        <a:p>
          <a:endParaRPr lang="en-US"/>
        </a:p>
      </dgm:t>
    </dgm:pt>
    <dgm:pt modelId="{6AEA169E-3162-464D-A1BF-AEA38029FC5B}" type="pres">
      <dgm:prSet presAssocID="{CFF32290-30E0-4342-AF1B-9D4B3175F284}" presName="desTx" presStyleLbl="alignAccFollowNode1" presStyleIdx="1" presStyleCnt="3">
        <dgm:presLayoutVars>
          <dgm:bulletEnabled val="1"/>
        </dgm:presLayoutVars>
      </dgm:prSet>
      <dgm:spPr/>
      <dgm:t>
        <a:bodyPr/>
        <a:lstStyle/>
        <a:p>
          <a:endParaRPr lang="en-US"/>
        </a:p>
      </dgm:t>
    </dgm:pt>
    <dgm:pt modelId="{F90E2202-FFD1-4752-B06E-6EE5066C2205}" type="pres">
      <dgm:prSet presAssocID="{38CF30F9-E079-473D-A896-29B97620CB24}" presName="space" presStyleCnt="0"/>
      <dgm:spPr/>
    </dgm:pt>
    <dgm:pt modelId="{36B76810-3B81-4D9C-8A88-17A32E9D7046}" type="pres">
      <dgm:prSet presAssocID="{DF6EB016-495A-4823-87F5-4E0AE17CE7B2}" presName="composite" presStyleCnt="0"/>
      <dgm:spPr/>
    </dgm:pt>
    <dgm:pt modelId="{8A0672AD-CFFA-4C37-9449-D31D87463F08}" type="pres">
      <dgm:prSet presAssocID="{DF6EB016-495A-4823-87F5-4E0AE17CE7B2}" presName="parTx" presStyleLbl="alignNode1" presStyleIdx="2" presStyleCnt="3">
        <dgm:presLayoutVars>
          <dgm:chMax val="0"/>
          <dgm:chPref val="0"/>
          <dgm:bulletEnabled val="1"/>
        </dgm:presLayoutVars>
      </dgm:prSet>
      <dgm:spPr/>
      <dgm:t>
        <a:bodyPr/>
        <a:lstStyle/>
        <a:p>
          <a:endParaRPr lang="en-US"/>
        </a:p>
      </dgm:t>
    </dgm:pt>
    <dgm:pt modelId="{22FDFA62-DF26-4562-BCA0-8BF4FDB84BB4}" type="pres">
      <dgm:prSet presAssocID="{DF6EB016-495A-4823-87F5-4E0AE17CE7B2}" presName="desTx" presStyleLbl="alignAccFollowNode1" presStyleIdx="2" presStyleCnt="3">
        <dgm:presLayoutVars>
          <dgm:bulletEnabled val="1"/>
        </dgm:presLayoutVars>
      </dgm:prSet>
      <dgm:spPr/>
      <dgm:t>
        <a:bodyPr/>
        <a:lstStyle/>
        <a:p>
          <a:endParaRPr lang="en-US"/>
        </a:p>
      </dgm:t>
    </dgm:pt>
  </dgm:ptLst>
  <dgm:cxnLst>
    <dgm:cxn modelId="{24450DD4-2173-4E1D-8D5F-DFEB97A8225A}" type="presOf" srcId="{340727C5-9516-4D62-B63A-C1816635C73C}" destId="{22FDFA62-DF26-4562-BCA0-8BF4FDB84BB4}" srcOrd="0" destOrd="2" presId="urn:microsoft.com/office/officeart/2005/8/layout/hList1"/>
    <dgm:cxn modelId="{CB5DDABA-A4C0-457E-815F-C5E7DDC32070}" srcId="{B76FFE39-0979-4888-B7BE-C971A9E36DC0}" destId="{DF6EB016-495A-4823-87F5-4E0AE17CE7B2}" srcOrd="2" destOrd="0" parTransId="{08B99FD6-1B46-4725-BD79-673EBE72C184}" sibTransId="{CB853A9F-F8BF-4C1F-AB44-EAB1787B037E}"/>
    <dgm:cxn modelId="{B29E0E5E-8E2A-4123-A66E-C2B4F3DC80AD}" type="presOf" srcId="{B76FFE39-0979-4888-B7BE-C971A9E36DC0}" destId="{4BD0B6D3-B1F1-4E5A-9AED-61E2C9072204}" srcOrd="0" destOrd="0" presId="urn:microsoft.com/office/officeart/2005/8/layout/hList1"/>
    <dgm:cxn modelId="{B90CD565-FE63-4558-B919-03C9E49EA1B1}" srcId="{90997E4C-BB21-4A36-A760-683C7223925C}" destId="{81693B5E-61BA-4D1B-87B2-079150659B0A}" srcOrd="0" destOrd="0" parTransId="{FF6B45D1-1034-4627-8938-6AE8A016DBDF}" sibTransId="{8A94350B-4E40-4105-8321-AF8B46384072}"/>
    <dgm:cxn modelId="{40B42DC0-5E9B-42DF-A482-2E0F95034261}" type="presOf" srcId="{DF6EB016-495A-4823-87F5-4E0AE17CE7B2}" destId="{8A0672AD-CFFA-4C37-9449-D31D87463F08}" srcOrd="0" destOrd="0" presId="urn:microsoft.com/office/officeart/2005/8/layout/hList1"/>
    <dgm:cxn modelId="{FC4B8232-30D4-4D87-B93F-56F031FE45D2}" type="presOf" srcId="{81693B5E-61BA-4D1B-87B2-079150659B0A}" destId="{518DDDEC-1128-46BB-87B1-46AD93E73DB4}" srcOrd="0" destOrd="0" presId="urn:microsoft.com/office/officeart/2005/8/layout/hList1"/>
    <dgm:cxn modelId="{1606C452-AD99-4AE9-B6C8-1C753C982782}" type="presOf" srcId="{90997E4C-BB21-4A36-A760-683C7223925C}" destId="{7203FFF3-E4B5-4D9C-B92C-5533E8B72EA3}" srcOrd="0" destOrd="0" presId="urn:microsoft.com/office/officeart/2005/8/layout/hList1"/>
    <dgm:cxn modelId="{2EF49B65-FB6C-4355-BC73-2EA6C3F06047}" srcId="{DF6EB016-495A-4823-87F5-4E0AE17CE7B2}" destId="{7DD71EEB-9679-4861-85D3-B2F89558FAD7}" srcOrd="1" destOrd="0" parTransId="{970F07AC-0B61-4C82-9E5E-47EE0E5769E7}" sibTransId="{BB3404E8-7691-4191-AD3C-C65B304FAF96}"/>
    <dgm:cxn modelId="{1B1AE1C0-C49D-4826-ABF8-DB8DFA47B51E}" srcId="{CFF32290-30E0-4342-AF1B-9D4B3175F284}" destId="{BD41664A-4357-4A9B-98FE-63451DD28FC1}" srcOrd="0" destOrd="0" parTransId="{8DEB3757-79B0-4445-A013-9D98EE774639}" sibTransId="{16043DEE-1B8C-49A9-978E-14DA3EADFE81}"/>
    <dgm:cxn modelId="{45A6CDEB-BE88-4808-862E-2B9F9AC63454}" type="presOf" srcId="{D6114F4D-3F68-43E5-9875-60CDB19263A4}" destId="{22FDFA62-DF26-4562-BCA0-8BF4FDB84BB4}" srcOrd="0" destOrd="0" presId="urn:microsoft.com/office/officeart/2005/8/layout/hList1"/>
    <dgm:cxn modelId="{EEBA9AC9-6CC7-4336-BD84-14EB94AC5ECB}" srcId="{B76FFE39-0979-4888-B7BE-C971A9E36DC0}" destId="{90997E4C-BB21-4A36-A760-683C7223925C}" srcOrd="0" destOrd="0" parTransId="{FE9E7BB8-D7D2-4BBC-9911-52A49C954D7D}" sibTransId="{84172E02-B9D3-4204-85AD-D9F375B83012}"/>
    <dgm:cxn modelId="{0B78C5F2-1191-4EE2-9A3B-85F401BC095B}" type="presOf" srcId="{7DD71EEB-9679-4861-85D3-B2F89558FAD7}" destId="{22FDFA62-DF26-4562-BCA0-8BF4FDB84BB4}" srcOrd="0" destOrd="1" presId="urn:microsoft.com/office/officeart/2005/8/layout/hList1"/>
    <dgm:cxn modelId="{9FC662B9-780B-41CD-BF1B-DB34B8DA082E}" type="presOf" srcId="{CFF32290-30E0-4342-AF1B-9D4B3175F284}" destId="{3370299E-523D-463E-8E6C-BE2AEC6D16AE}" srcOrd="0" destOrd="0" presId="urn:microsoft.com/office/officeart/2005/8/layout/hList1"/>
    <dgm:cxn modelId="{30F5BB17-D595-4CDC-940B-8AD2899AD730}" srcId="{B76FFE39-0979-4888-B7BE-C971A9E36DC0}" destId="{CFF32290-30E0-4342-AF1B-9D4B3175F284}" srcOrd="1" destOrd="0" parTransId="{14F7F401-8267-4F77-81C8-4DA447D4EB47}" sibTransId="{38CF30F9-E079-473D-A896-29B97620CB24}"/>
    <dgm:cxn modelId="{EC8CD33F-053F-4BA5-9E97-75EF10EA689F}" srcId="{DF6EB016-495A-4823-87F5-4E0AE17CE7B2}" destId="{340727C5-9516-4D62-B63A-C1816635C73C}" srcOrd="2" destOrd="0" parTransId="{8C6CA18D-9D2D-4385-B7F1-A300019249A4}" sibTransId="{1B083D94-55F7-4B1A-8C18-8AF5BE9B16A3}"/>
    <dgm:cxn modelId="{90E938C2-117B-43C7-A269-8D7B11264829}" type="presOf" srcId="{BD41664A-4357-4A9B-98FE-63451DD28FC1}" destId="{6AEA169E-3162-464D-A1BF-AEA38029FC5B}" srcOrd="0" destOrd="0" presId="urn:microsoft.com/office/officeart/2005/8/layout/hList1"/>
    <dgm:cxn modelId="{04A5D7BA-E21D-42A6-AE17-BD59F084C932}" srcId="{DF6EB016-495A-4823-87F5-4E0AE17CE7B2}" destId="{D6114F4D-3F68-43E5-9875-60CDB19263A4}" srcOrd="0" destOrd="0" parTransId="{E5AB2197-7B3A-434A-9395-0B8BC633EE83}" sibTransId="{FF2CA8F9-8A8E-4D41-BE15-06737123DD67}"/>
    <dgm:cxn modelId="{DBE96FA7-8149-4E3A-AB0C-377CA779FABA}" type="presParOf" srcId="{4BD0B6D3-B1F1-4E5A-9AED-61E2C9072204}" destId="{A8845FA8-954D-4021-B09D-E821813FF943}" srcOrd="0" destOrd="0" presId="urn:microsoft.com/office/officeart/2005/8/layout/hList1"/>
    <dgm:cxn modelId="{C2D8B626-CF70-4B3D-B522-4599AB91001F}" type="presParOf" srcId="{A8845FA8-954D-4021-B09D-E821813FF943}" destId="{7203FFF3-E4B5-4D9C-B92C-5533E8B72EA3}" srcOrd="0" destOrd="0" presId="urn:microsoft.com/office/officeart/2005/8/layout/hList1"/>
    <dgm:cxn modelId="{376D7539-5CB2-427E-BC8F-BF1032037445}" type="presParOf" srcId="{A8845FA8-954D-4021-B09D-E821813FF943}" destId="{518DDDEC-1128-46BB-87B1-46AD93E73DB4}" srcOrd="1" destOrd="0" presId="urn:microsoft.com/office/officeart/2005/8/layout/hList1"/>
    <dgm:cxn modelId="{A738A460-56DF-47AD-BEB7-876A705773D0}" type="presParOf" srcId="{4BD0B6D3-B1F1-4E5A-9AED-61E2C9072204}" destId="{C3E0F52A-DE46-4A76-8E05-FB1FBD38A5E1}" srcOrd="1" destOrd="0" presId="urn:microsoft.com/office/officeart/2005/8/layout/hList1"/>
    <dgm:cxn modelId="{5C4B86F9-ECCA-413C-98FB-F3977B8139A0}" type="presParOf" srcId="{4BD0B6D3-B1F1-4E5A-9AED-61E2C9072204}" destId="{AED851EE-A413-43BB-AAA1-6BDF846DB4D7}" srcOrd="2" destOrd="0" presId="urn:microsoft.com/office/officeart/2005/8/layout/hList1"/>
    <dgm:cxn modelId="{FF3150A2-F705-4991-B5B7-9A72B8E58597}" type="presParOf" srcId="{AED851EE-A413-43BB-AAA1-6BDF846DB4D7}" destId="{3370299E-523D-463E-8E6C-BE2AEC6D16AE}" srcOrd="0" destOrd="0" presId="urn:microsoft.com/office/officeart/2005/8/layout/hList1"/>
    <dgm:cxn modelId="{363FA22D-A0A1-469F-A62F-0262CAE250B9}" type="presParOf" srcId="{AED851EE-A413-43BB-AAA1-6BDF846DB4D7}" destId="{6AEA169E-3162-464D-A1BF-AEA38029FC5B}" srcOrd="1" destOrd="0" presId="urn:microsoft.com/office/officeart/2005/8/layout/hList1"/>
    <dgm:cxn modelId="{6CE1BBEB-1661-46E8-8435-767044D39A1A}" type="presParOf" srcId="{4BD0B6D3-B1F1-4E5A-9AED-61E2C9072204}" destId="{F90E2202-FFD1-4752-B06E-6EE5066C2205}" srcOrd="3" destOrd="0" presId="urn:microsoft.com/office/officeart/2005/8/layout/hList1"/>
    <dgm:cxn modelId="{9057A508-1930-4C59-95C4-405766829157}" type="presParOf" srcId="{4BD0B6D3-B1F1-4E5A-9AED-61E2C9072204}" destId="{36B76810-3B81-4D9C-8A88-17A32E9D7046}" srcOrd="4" destOrd="0" presId="urn:microsoft.com/office/officeart/2005/8/layout/hList1"/>
    <dgm:cxn modelId="{109572D7-122A-432C-8238-7A2D92F240B1}" type="presParOf" srcId="{36B76810-3B81-4D9C-8A88-17A32E9D7046}" destId="{8A0672AD-CFFA-4C37-9449-D31D87463F08}" srcOrd="0" destOrd="0" presId="urn:microsoft.com/office/officeart/2005/8/layout/hList1"/>
    <dgm:cxn modelId="{835976A5-C6D4-4BEA-885D-004450CA4A40}" type="presParOf" srcId="{36B76810-3B81-4D9C-8A88-17A32E9D7046}" destId="{22FDFA62-DF26-4562-BCA0-8BF4FDB84BB4}"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6C6CFEC-9F56-4A91-A55B-B79C6F25C879}"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DF04F06C-36D5-4D6C-A65F-6BFD5D12F61F}">
      <dgm:prSet phldrT="[Text]" custT="1"/>
      <dgm:spPr>
        <a:solidFill>
          <a:schemeClr val="accent3">
            <a:lumMod val="75000"/>
          </a:schemeClr>
        </a:solidFill>
      </dgm:spPr>
      <dgm:t>
        <a:bodyPr/>
        <a:lstStyle/>
        <a:p>
          <a:r>
            <a:rPr lang="en-US" sz="3600" dirty="0" smtClean="0">
              <a:latin typeface="Arial" panose="020B0604020202020204" pitchFamily="34" charset="0"/>
              <a:cs typeface="Arial" panose="020B0604020202020204" pitchFamily="34" charset="0"/>
            </a:rPr>
            <a:t>Mandate</a:t>
          </a:r>
          <a:endParaRPr lang="en-US" sz="3600" dirty="0">
            <a:latin typeface="Arial" panose="020B0604020202020204" pitchFamily="34" charset="0"/>
            <a:cs typeface="Arial" panose="020B0604020202020204" pitchFamily="34" charset="0"/>
          </a:endParaRPr>
        </a:p>
      </dgm:t>
    </dgm:pt>
    <dgm:pt modelId="{7E2CE3D6-A9D7-4D7C-89DD-9E63F54A60DC}" type="parTrans" cxnId="{836E023A-551F-45C0-80EC-B6491797E332}">
      <dgm:prSet/>
      <dgm:spPr/>
      <dgm:t>
        <a:bodyPr/>
        <a:lstStyle/>
        <a:p>
          <a:endParaRPr lang="en-US"/>
        </a:p>
      </dgm:t>
    </dgm:pt>
    <dgm:pt modelId="{7AC58DE4-2159-4324-B84F-5CBE86AE2EE7}" type="sibTrans" cxnId="{836E023A-551F-45C0-80EC-B6491797E332}">
      <dgm:prSet/>
      <dgm:spPr/>
      <dgm:t>
        <a:bodyPr/>
        <a:lstStyle/>
        <a:p>
          <a:endParaRPr lang="en-US"/>
        </a:p>
      </dgm:t>
    </dgm:pt>
    <dgm:pt modelId="{F8190960-421F-4A6D-8545-CFCB8ECDB540}">
      <dgm:prSet phldrT="[Text]" custT="1"/>
      <dgm:spPr>
        <a:solidFill>
          <a:schemeClr val="accent1">
            <a:lumMod val="40000"/>
            <a:lumOff val="60000"/>
          </a:schemeClr>
        </a:solidFill>
      </dgm:spPr>
      <dgm:t>
        <a:bodyPr/>
        <a:lstStyle/>
        <a:p>
          <a:r>
            <a:rPr lang="en-US" sz="1800" b="0" i="0" dirty="0" smtClean="0">
              <a:solidFill>
                <a:schemeClr val="tx1"/>
              </a:solidFill>
              <a:latin typeface="Arial" panose="020B0604020202020204" pitchFamily="34" charset="0"/>
              <a:cs typeface="Arial" panose="020B0604020202020204" pitchFamily="34" charset="0"/>
            </a:rPr>
            <a:t>To provide recommendations on issues and specific strategies related to special education for political review and/or approval for action, including the Needs-Based process. </a:t>
          </a:r>
          <a:endParaRPr lang="en-US" sz="1800" dirty="0">
            <a:solidFill>
              <a:schemeClr val="tx1"/>
            </a:solidFill>
            <a:latin typeface="Arial" panose="020B0604020202020204" pitchFamily="34" charset="0"/>
            <a:cs typeface="Arial" panose="020B0604020202020204" pitchFamily="34" charset="0"/>
          </a:endParaRPr>
        </a:p>
      </dgm:t>
    </dgm:pt>
    <dgm:pt modelId="{CA4A53AD-9832-48C9-B33C-A15C2D3C4896}" type="parTrans" cxnId="{1929442C-26AA-47C7-9A91-9DE72316F593}">
      <dgm:prSet/>
      <dgm:spPr/>
      <dgm:t>
        <a:bodyPr/>
        <a:lstStyle/>
        <a:p>
          <a:endParaRPr lang="en-US"/>
        </a:p>
      </dgm:t>
    </dgm:pt>
    <dgm:pt modelId="{4B4C4651-098E-48A7-99B3-FBB16568F443}" type="sibTrans" cxnId="{1929442C-26AA-47C7-9A91-9DE72316F593}">
      <dgm:prSet/>
      <dgm:spPr/>
      <dgm:t>
        <a:bodyPr/>
        <a:lstStyle/>
        <a:p>
          <a:endParaRPr lang="en-US"/>
        </a:p>
      </dgm:t>
    </dgm:pt>
    <dgm:pt modelId="{73388B6D-489A-4944-B1FE-5E615DBF61EE}">
      <dgm:prSet phldrT="[Text]" custT="1"/>
      <dgm:spPr/>
      <dgm:t>
        <a:bodyPr vert="vert" anchor="t"/>
        <a:lstStyle/>
        <a:p>
          <a:endParaRPr lang="en-US" sz="4000" dirty="0"/>
        </a:p>
      </dgm:t>
    </dgm:pt>
    <dgm:pt modelId="{5E15C8B0-849F-44C8-B795-5845B4C33BC9}" type="parTrans" cxnId="{5591E0EE-9984-441E-A8F2-950A8ED7C4E9}">
      <dgm:prSet/>
      <dgm:spPr/>
      <dgm:t>
        <a:bodyPr/>
        <a:lstStyle/>
        <a:p>
          <a:endParaRPr lang="en-US"/>
        </a:p>
      </dgm:t>
    </dgm:pt>
    <dgm:pt modelId="{5431098A-3728-498D-9F05-868DDAC022C4}" type="sibTrans" cxnId="{5591E0EE-9984-441E-A8F2-950A8ED7C4E9}">
      <dgm:prSet/>
      <dgm:spPr/>
      <dgm:t>
        <a:bodyPr/>
        <a:lstStyle/>
        <a:p>
          <a:endParaRPr lang="en-US"/>
        </a:p>
      </dgm:t>
    </dgm:pt>
    <dgm:pt modelId="{F7BE9DCC-0B4F-4273-AB49-17A126F4D123}">
      <dgm:prSet phldrT="[Text]" custT="1"/>
      <dgm:spPr/>
      <dgm:t>
        <a:bodyPr vert="vert" anchor="t"/>
        <a:lstStyle/>
        <a:p>
          <a:endParaRPr lang="en-US" sz="4000" dirty="0"/>
        </a:p>
      </dgm:t>
    </dgm:pt>
    <dgm:pt modelId="{18D88D2E-CB72-4A97-9C48-7DD55F49A0F7}" type="sibTrans" cxnId="{20A5971C-B802-4DAD-B189-1ED0F90D17DE}">
      <dgm:prSet/>
      <dgm:spPr/>
      <dgm:t>
        <a:bodyPr/>
        <a:lstStyle/>
        <a:p>
          <a:endParaRPr lang="en-US"/>
        </a:p>
      </dgm:t>
    </dgm:pt>
    <dgm:pt modelId="{555E553E-88D1-46E8-B80E-AE9E9A3E7184}" type="parTrans" cxnId="{20A5971C-B802-4DAD-B189-1ED0F90D17DE}">
      <dgm:prSet/>
      <dgm:spPr/>
      <dgm:t>
        <a:bodyPr/>
        <a:lstStyle/>
        <a:p>
          <a:endParaRPr lang="en-US"/>
        </a:p>
      </dgm:t>
    </dgm:pt>
    <dgm:pt modelId="{5290C929-3FAB-40C3-A52B-9C6756566B97}" type="pres">
      <dgm:prSet presAssocID="{66C6CFEC-9F56-4A91-A55B-B79C6F25C879}" presName="theList" presStyleCnt="0">
        <dgm:presLayoutVars>
          <dgm:dir/>
          <dgm:animLvl val="lvl"/>
          <dgm:resizeHandles val="exact"/>
        </dgm:presLayoutVars>
      </dgm:prSet>
      <dgm:spPr/>
      <dgm:t>
        <a:bodyPr/>
        <a:lstStyle/>
        <a:p>
          <a:endParaRPr lang="en-US"/>
        </a:p>
      </dgm:t>
    </dgm:pt>
    <dgm:pt modelId="{CBD3D253-70CE-4287-8E94-465E64DA5E9B}" type="pres">
      <dgm:prSet presAssocID="{DF04F06C-36D5-4D6C-A65F-6BFD5D12F61F}" presName="compNode" presStyleCnt="0"/>
      <dgm:spPr/>
    </dgm:pt>
    <dgm:pt modelId="{91361E46-D260-40FE-9697-018160B7D3BC}" type="pres">
      <dgm:prSet presAssocID="{DF04F06C-36D5-4D6C-A65F-6BFD5D12F61F}" presName="aNode" presStyleLbl="bgShp" presStyleIdx="0" presStyleCnt="3"/>
      <dgm:spPr/>
      <dgm:t>
        <a:bodyPr/>
        <a:lstStyle/>
        <a:p>
          <a:endParaRPr lang="en-US"/>
        </a:p>
      </dgm:t>
    </dgm:pt>
    <dgm:pt modelId="{FB0FBBD6-4BDD-4193-B1A0-6975037B14F7}" type="pres">
      <dgm:prSet presAssocID="{DF04F06C-36D5-4D6C-A65F-6BFD5D12F61F}" presName="textNode" presStyleLbl="bgShp" presStyleIdx="0" presStyleCnt="3"/>
      <dgm:spPr/>
      <dgm:t>
        <a:bodyPr/>
        <a:lstStyle/>
        <a:p>
          <a:endParaRPr lang="en-US"/>
        </a:p>
      </dgm:t>
    </dgm:pt>
    <dgm:pt modelId="{0B4B55A6-092C-4AD6-A7E1-405FC5BBFE7F}" type="pres">
      <dgm:prSet presAssocID="{DF04F06C-36D5-4D6C-A65F-6BFD5D12F61F}" presName="compChildNode" presStyleCnt="0"/>
      <dgm:spPr/>
    </dgm:pt>
    <dgm:pt modelId="{BB6E0B1D-1E4E-479E-8776-337E22EE9F4D}" type="pres">
      <dgm:prSet presAssocID="{DF04F06C-36D5-4D6C-A65F-6BFD5D12F61F}" presName="theInnerList" presStyleCnt="0"/>
      <dgm:spPr/>
    </dgm:pt>
    <dgm:pt modelId="{32F11B9C-AF27-442E-B4FD-E76F03284DD8}" type="pres">
      <dgm:prSet presAssocID="{F8190960-421F-4A6D-8545-CFCB8ECDB540}" presName="childNode" presStyleLbl="node1" presStyleIdx="0" presStyleCnt="1" custScaleX="95046" custScaleY="86549" custLinFactNeighborX="648" custLinFactNeighborY="-14041">
        <dgm:presLayoutVars>
          <dgm:bulletEnabled val="1"/>
        </dgm:presLayoutVars>
      </dgm:prSet>
      <dgm:spPr/>
      <dgm:t>
        <a:bodyPr/>
        <a:lstStyle/>
        <a:p>
          <a:endParaRPr lang="en-US"/>
        </a:p>
      </dgm:t>
    </dgm:pt>
    <dgm:pt modelId="{120C7B09-1AB1-49EE-8D2B-7919AB06C0DF}" type="pres">
      <dgm:prSet presAssocID="{DF04F06C-36D5-4D6C-A65F-6BFD5D12F61F}" presName="aSpace" presStyleCnt="0"/>
      <dgm:spPr/>
    </dgm:pt>
    <dgm:pt modelId="{4968812B-1274-40A8-B666-42739EBCA53F}" type="pres">
      <dgm:prSet presAssocID="{F7BE9DCC-0B4F-4273-AB49-17A126F4D123}" presName="compNode" presStyleCnt="0"/>
      <dgm:spPr/>
    </dgm:pt>
    <dgm:pt modelId="{803B4553-5F06-466D-A0FB-54C616949FCD}" type="pres">
      <dgm:prSet presAssocID="{F7BE9DCC-0B4F-4273-AB49-17A126F4D123}" presName="aNode" presStyleLbl="bgShp" presStyleIdx="1" presStyleCnt="3" custAng="16200000" custLinFactNeighborX="48529" custLinFactNeighborY="-21858"/>
      <dgm:spPr/>
      <dgm:t>
        <a:bodyPr/>
        <a:lstStyle/>
        <a:p>
          <a:endParaRPr lang="en-US"/>
        </a:p>
      </dgm:t>
    </dgm:pt>
    <dgm:pt modelId="{59D32E88-BCD7-4580-927D-B21E2FFDCAE9}" type="pres">
      <dgm:prSet presAssocID="{F7BE9DCC-0B4F-4273-AB49-17A126F4D123}" presName="textNode" presStyleLbl="bgShp" presStyleIdx="1" presStyleCnt="3"/>
      <dgm:spPr/>
      <dgm:t>
        <a:bodyPr/>
        <a:lstStyle/>
        <a:p>
          <a:endParaRPr lang="en-US"/>
        </a:p>
      </dgm:t>
    </dgm:pt>
    <dgm:pt modelId="{CE49DC92-5E12-4D46-92B2-443348C8A853}" type="pres">
      <dgm:prSet presAssocID="{F7BE9DCC-0B4F-4273-AB49-17A126F4D123}" presName="compChildNode" presStyleCnt="0"/>
      <dgm:spPr/>
    </dgm:pt>
    <dgm:pt modelId="{D273B3F3-ACB9-4AE5-822E-4E467BE60DE6}" type="pres">
      <dgm:prSet presAssocID="{F7BE9DCC-0B4F-4273-AB49-17A126F4D123}" presName="theInnerList" presStyleCnt="0"/>
      <dgm:spPr/>
    </dgm:pt>
    <dgm:pt modelId="{BA5C7E7F-51CB-43DF-9BE9-C2C5B916458C}" type="pres">
      <dgm:prSet presAssocID="{F7BE9DCC-0B4F-4273-AB49-17A126F4D123}" presName="aSpace" presStyleCnt="0"/>
      <dgm:spPr/>
    </dgm:pt>
    <dgm:pt modelId="{43F935F9-518C-42DA-87BA-2EE74BB1CA5E}" type="pres">
      <dgm:prSet presAssocID="{73388B6D-489A-4944-B1FE-5E615DBF61EE}" presName="compNode" presStyleCnt="0"/>
      <dgm:spPr/>
    </dgm:pt>
    <dgm:pt modelId="{A9551895-F040-4743-8188-88CE69751E50}" type="pres">
      <dgm:prSet presAssocID="{73388B6D-489A-4944-B1FE-5E615DBF61EE}" presName="aNode" presStyleLbl="bgShp" presStyleIdx="2" presStyleCnt="3" custAng="16200000" custLinFactNeighborX="-59183" custLinFactNeighborY="22320"/>
      <dgm:spPr/>
      <dgm:t>
        <a:bodyPr/>
        <a:lstStyle/>
        <a:p>
          <a:endParaRPr lang="en-US"/>
        </a:p>
      </dgm:t>
    </dgm:pt>
    <dgm:pt modelId="{C6669824-161D-41AD-8AD4-3A933F23E093}" type="pres">
      <dgm:prSet presAssocID="{73388B6D-489A-4944-B1FE-5E615DBF61EE}" presName="textNode" presStyleLbl="bgShp" presStyleIdx="2" presStyleCnt="3"/>
      <dgm:spPr/>
      <dgm:t>
        <a:bodyPr/>
        <a:lstStyle/>
        <a:p>
          <a:endParaRPr lang="en-US"/>
        </a:p>
      </dgm:t>
    </dgm:pt>
    <dgm:pt modelId="{0C15BC25-654F-474C-9ED9-4ACA9EFEF6FA}" type="pres">
      <dgm:prSet presAssocID="{73388B6D-489A-4944-B1FE-5E615DBF61EE}" presName="compChildNode" presStyleCnt="0"/>
      <dgm:spPr/>
    </dgm:pt>
    <dgm:pt modelId="{623C52BF-685E-4A50-A042-9E758E573A60}" type="pres">
      <dgm:prSet presAssocID="{73388B6D-489A-4944-B1FE-5E615DBF61EE}" presName="theInnerList" presStyleCnt="0"/>
      <dgm:spPr/>
    </dgm:pt>
  </dgm:ptLst>
  <dgm:cxnLst>
    <dgm:cxn modelId="{20A5971C-B802-4DAD-B189-1ED0F90D17DE}" srcId="{66C6CFEC-9F56-4A91-A55B-B79C6F25C879}" destId="{F7BE9DCC-0B4F-4273-AB49-17A126F4D123}" srcOrd="1" destOrd="0" parTransId="{555E553E-88D1-46E8-B80E-AE9E9A3E7184}" sibTransId="{18D88D2E-CB72-4A97-9C48-7DD55F49A0F7}"/>
    <dgm:cxn modelId="{1929442C-26AA-47C7-9A91-9DE72316F593}" srcId="{DF04F06C-36D5-4D6C-A65F-6BFD5D12F61F}" destId="{F8190960-421F-4A6D-8545-CFCB8ECDB540}" srcOrd="0" destOrd="0" parTransId="{CA4A53AD-9832-48C9-B33C-A15C2D3C4896}" sibTransId="{4B4C4651-098E-48A7-99B3-FBB16568F443}"/>
    <dgm:cxn modelId="{836E023A-551F-45C0-80EC-B6491797E332}" srcId="{66C6CFEC-9F56-4A91-A55B-B79C6F25C879}" destId="{DF04F06C-36D5-4D6C-A65F-6BFD5D12F61F}" srcOrd="0" destOrd="0" parTransId="{7E2CE3D6-A9D7-4D7C-89DD-9E63F54A60DC}" sibTransId="{7AC58DE4-2159-4324-B84F-5CBE86AE2EE7}"/>
    <dgm:cxn modelId="{49406190-73A8-49DD-A8EE-5771EEC14DDA}" type="presOf" srcId="{F8190960-421F-4A6D-8545-CFCB8ECDB540}" destId="{32F11B9C-AF27-442E-B4FD-E76F03284DD8}" srcOrd="0" destOrd="0" presId="urn:microsoft.com/office/officeart/2005/8/layout/lProcess2"/>
    <dgm:cxn modelId="{52ED9006-0964-4C1A-BB69-0FCEFC40269E}" type="presOf" srcId="{DF04F06C-36D5-4D6C-A65F-6BFD5D12F61F}" destId="{91361E46-D260-40FE-9697-018160B7D3BC}" srcOrd="0" destOrd="0" presId="urn:microsoft.com/office/officeart/2005/8/layout/lProcess2"/>
    <dgm:cxn modelId="{4DCDB1F6-41A2-40F4-9D53-BBC14868BE70}" type="presOf" srcId="{F7BE9DCC-0B4F-4273-AB49-17A126F4D123}" destId="{803B4553-5F06-466D-A0FB-54C616949FCD}" srcOrd="0" destOrd="0" presId="urn:microsoft.com/office/officeart/2005/8/layout/lProcess2"/>
    <dgm:cxn modelId="{44C0A6D3-8FEB-4739-8893-355F7893666C}" type="presOf" srcId="{73388B6D-489A-4944-B1FE-5E615DBF61EE}" destId="{C6669824-161D-41AD-8AD4-3A933F23E093}" srcOrd="1" destOrd="0" presId="urn:microsoft.com/office/officeart/2005/8/layout/lProcess2"/>
    <dgm:cxn modelId="{2DD7FD70-0AA9-4236-8592-609382E7B741}" type="presOf" srcId="{DF04F06C-36D5-4D6C-A65F-6BFD5D12F61F}" destId="{FB0FBBD6-4BDD-4193-B1A0-6975037B14F7}" srcOrd="1" destOrd="0" presId="urn:microsoft.com/office/officeart/2005/8/layout/lProcess2"/>
    <dgm:cxn modelId="{C5ECD105-3997-440F-8A94-506F7E2EDA4B}" type="presOf" srcId="{F7BE9DCC-0B4F-4273-AB49-17A126F4D123}" destId="{59D32E88-BCD7-4580-927D-B21E2FFDCAE9}" srcOrd="1" destOrd="0" presId="urn:microsoft.com/office/officeart/2005/8/layout/lProcess2"/>
    <dgm:cxn modelId="{5591E0EE-9984-441E-A8F2-950A8ED7C4E9}" srcId="{66C6CFEC-9F56-4A91-A55B-B79C6F25C879}" destId="{73388B6D-489A-4944-B1FE-5E615DBF61EE}" srcOrd="2" destOrd="0" parTransId="{5E15C8B0-849F-44C8-B795-5845B4C33BC9}" sibTransId="{5431098A-3728-498D-9F05-868DDAC022C4}"/>
    <dgm:cxn modelId="{6B01A187-A33C-4FD7-A4D8-875E66113D13}" type="presOf" srcId="{66C6CFEC-9F56-4A91-A55B-B79C6F25C879}" destId="{5290C929-3FAB-40C3-A52B-9C6756566B97}" srcOrd="0" destOrd="0" presId="urn:microsoft.com/office/officeart/2005/8/layout/lProcess2"/>
    <dgm:cxn modelId="{2ACB0EBF-22EF-4B8E-B54A-6B763F7ED388}" type="presOf" srcId="{73388B6D-489A-4944-B1FE-5E615DBF61EE}" destId="{A9551895-F040-4743-8188-88CE69751E50}" srcOrd="0" destOrd="0" presId="urn:microsoft.com/office/officeart/2005/8/layout/lProcess2"/>
    <dgm:cxn modelId="{06F58C38-C4DA-4BEF-869C-A1463D1FB87C}" type="presParOf" srcId="{5290C929-3FAB-40C3-A52B-9C6756566B97}" destId="{CBD3D253-70CE-4287-8E94-465E64DA5E9B}" srcOrd="0" destOrd="0" presId="urn:microsoft.com/office/officeart/2005/8/layout/lProcess2"/>
    <dgm:cxn modelId="{FC4D73AD-5673-47F4-A20D-777E3CBDD64F}" type="presParOf" srcId="{CBD3D253-70CE-4287-8E94-465E64DA5E9B}" destId="{91361E46-D260-40FE-9697-018160B7D3BC}" srcOrd="0" destOrd="0" presId="urn:microsoft.com/office/officeart/2005/8/layout/lProcess2"/>
    <dgm:cxn modelId="{548AB088-2F92-4770-BA54-F6C06CB93929}" type="presParOf" srcId="{CBD3D253-70CE-4287-8E94-465E64DA5E9B}" destId="{FB0FBBD6-4BDD-4193-B1A0-6975037B14F7}" srcOrd="1" destOrd="0" presId="urn:microsoft.com/office/officeart/2005/8/layout/lProcess2"/>
    <dgm:cxn modelId="{CE15A34E-3DC8-4E3D-8AF4-2894F95EC365}" type="presParOf" srcId="{CBD3D253-70CE-4287-8E94-465E64DA5E9B}" destId="{0B4B55A6-092C-4AD6-A7E1-405FC5BBFE7F}" srcOrd="2" destOrd="0" presId="urn:microsoft.com/office/officeart/2005/8/layout/lProcess2"/>
    <dgm:cxn modelId="{E8F2E509-B00F-4310-AA48-B7C0FBF036FE}" type="presParOf" srcId="{0B4B55A6-092C-4AD6-A7E1-405FC5BBFE7F}" destId="{BB6E0B1D-1E4E-479E-8776-337E22EE9F4D}" srcOrd="0" destOrd="0" presId="urn:microsoft.com/office/officeart/2005/8/layout/lProcess2"/>
    <dgm:cxn modelId="{BFFE82B2-0974-4AA8-A7BE-7D7ED147A1EA}" type="presParOf" srcId="{BB6E0B1D-1E4E-479E-8776-337E22EE9F4D}" destId="{32F11B9C-AF27-442E-B4FD-E76F03284DD8}" srcOrd="0" destOrd="0" presId="urn:microsoft.com/office/officeart/2005/8/layout/lProcess2"/>
    <dgm:cxn modelId="{7F083301-1A11-42CE-A825-76FD339B4BF8}" type="presParOf" srcId="{5290C929-3FAB-40C3-A52B-9C6756566B97}" destId="{120C7B09-1AB1-49EE-8D2B-7919AB06C0DF}" srcOrd="1" destOrd="0" presId="urn:microsoft.com/office/officeart/2005/8/layout/lProcess2"/>
    <dgm:cxn modelId="{909657D4-34BD-4EB2-A513-654235E9E8B3}" type="presParOf" srcId="{5290C929-3FAB-40C3-A52B-9C6756566B97}" destId="{4968812B-1274-40A8-B666-42739EBCA53F}" srcOrd="2" destOrd="0" presId="urn:microsoft.com/office/officeart/2005/8/layout/lProcess2"/>
    <dgm:cxn modelId="{C82F7004-FFED-4C2F-B1F4-B8324C9B3C83}" type="presParOf" srcId="{4968812B-1274-40A8-B666-42739EBCA53F}" destId="{803B4553-5F06-466D-A0FB-54C616949FCD}" srcOrd="0" destOrd="0" presId="urn:microsoft.com/office/officeart/2005/8/layout/lProcess2"/>
    <dgm:cxn modelId="{F27DEDA7-9FC3-4D08-96FD-95044353CE70}" type="presParOf" srcId="{4968812B-1274-40A8-B666-42739EBCA53F}" destId="{59D32E88-BCD7-4580-927D-B21E2FFDCAE9}" srcOrd="1" destOrd="0" presId="urn:microsoft.com/office/officeart/2005/8/layout/lProcess2"/>
    <dgm:cxn modelId="{9C97FC36-219D-424C-8313-44C1DF12D50F}" type="presParOf" srcId="{4968812B-1274-40A8-B666-42739EBCA53F}" destId="{CE49DC92-5E12-4D46-92B2-443348C8A853}" srcOrd="2" destOrd="0" presId="urn:microsoft.com/office/officeart/2005/8/layout/lProcess2"/>
    <dgm:cxn modelId="{9800876E-CA5B-41C7-A8F4-EDE2A36DF2FC}" type="presParOf" srcId="{CE49DC92-5E12-4D46-92B2-443348C8A853}" destId="{D273B3F3-ACB9-4AE5-822E-4E467BE60DE6}" srcOrd="0" destOrd="0" presId="urn:microsoft.com/office/officeart/2005/8/layout/lProcess2"/>
    <dgm:cxn modelId="{BB4D7A5A-57CA-490C-8BC4-4FCE5C1F34E7}" type="presParOf" srcId="{5290C929-3FAB-40C3-A52B-9C6756566B97}" destId="{BA5C7E7F-51CB-43DF-9BE9-C2C5B916458C}" srcOrd="3" destOrd="0" presId="urn:microsoft.com/office/officeart/2005/8/layout/lProcess2"/>
    <dgm:cxn modelId="{4E52DC74-F644-4D67-BD52-47F08E5BB8E4}" type="presParOf" srcId="{5290C929-3FAB-40C3-A52B-9C6756566B97}" destId="{43F935F9-518C-42DA-87BA-2EE74BB1CA5E}" srcOrd="4" destOrd="0" presId="urn:microsoft.com/office/officeart/2005/8/layout/lProcess2"/>
    <dgm:cxn modelId="{96EC891E-0B25-4700-B025-2D9D579B8DCE}" type="presParOf" srcId="{43F935F9-518C-42DA-87BA-2EE74BB1CA5E}" destId="{A9551895-F040-4743-8188-88CE69751E50}" srcOrd="0" destOrd="0" presId="urn:microsoft.com/office/officeart/2005/8/layout/lProcess2"/>
    <dgm:cxn modelId="{BC32735A-6D86-4F33-B578-0A8A7682C2F7}" type="presParOf" srcId="{43F935F9-518C-42DA-87BA-2EE74BB1CA5E}" destId="{C6669824-161D-41AD-8AD4-3A933F23E093}" srcOrd="1" destOrd="0" presId="urn:microsoft.com/office/officeart/2005/8/layout/lProcess2"/>
    <dgm:cxn modelId="{1CCFADC9-0CBC-4B9D-A525-CC3ACAA7424E}" type="presParOf" srcId="{43F935F9-518C-42DA-87BA-2EE74BB1CA5E}" destId="{0C15BC25-654F-474C-9ED9-4ACA9EFEF6FA}" srcOrd="2" destOrd="0" presId="urn:microsoft.com/office/officeart/2005/8/layout/lProcess2"/>
    <dgm:cxn modelId="{587B0AEB-E8F1-48C0-BF80-C3CDE2ED30CA}" type="presParOf" srcId="{0C15BC25-654F-474C-9ED9-4ACA9EFEF6FA}" destId="{623C52BF-685E-4A50-A042-9E758E573A60}"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76FFE39-0979-4888-B7BE-C971A9E36DC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0997E4C-BB21-4A36-A760-683C7223925C}">
      <dgm:prSet phldrT="[Text]" custT="1"/>
      <dgm:spPr>
        <a:solidFill>
          <a:schemeClr val="accent3">
            <a:lumMod val="75000"/>
          </a:schemeClr>
        </a:solidFill>
      </dgm:spPr>
      <dgm:t>
        <a:bodyPr/>
        <a:lstStyle/>
        <a:p>
          <a:r>
            <a:rPr lang="en-US" sz="3200" dirty="0" smtClean="0">
              <a:latin typeface="Arial" panose="020B0604020202020204" pitchFamily="34" charset="0"/>
              <a:cs typeface="Arial" panose="020B0604020202020204" pitchFamily="34" charset="0"/>
            </a:rPr>
            <a:t>Mandate</a:t>
          </a:r>
          <a:endParaRPr lang="en-US" sz="3200" dirty="0">
            <a:latin typeface="Arial" panose="020B0604020202020204" pitchFamily="34" charset="0"/>
            <a:cs typeface="Arial" panose="020B0604020202020204" pitchFamily="34" charset="0"/>
          </a:endParaRPr>
        </a:p>
      </dgm:t>
    </dgm:pt>
    <dgm:pt modelId="{FE9E7BB8-D7D2-4BBC-9911-52A49C954D7D}" type="parTrans" cxnId="{EEBA9AC9-6CC7-4336-BD84-14EB94AC5ECB}">
      <dgm:prSet/>
      <dgm:spPr/>
      <dgm:t>
        <a:bodyPr/>
        <a:lstStyle/>
        <a:p>
          <a:endParaRPr lang="en-US"/>
        </a:p>
      </dgm:t>
    </dgm:pt>
    <dgm:pt modelId="{84172E02-B9D3-4204-85AD-D9F375B83012}" type="sibTrans" cxnId="{EEBA9AC9-6CC7-4336-BD84-14EB94AC5ECB}">
      <dgm:prSet/>
      <dgm:spPr/>
      <dgm:t>
        <a:bodyPr/>
        <a:lstStyle/>
        <a:p>
          <a:endParaRPr lang="en-US"/>
        </a:p>
      </dgm:t>
    </dgm:pt>
    <dgm:pt modelId="{81693B5E-61BA-4D1B-87B2-079150659B0A}">
      <dgm:prSet phldrT="[Text]"/>
      <dgm:spPr/>
      <dgm:t>
        <a:bodyPr/>
        <a:lstStyle/>
        <a:p>
          <a:r>
            <a:rPr lang="en-US" dirty="0" smtClean="0">
              <a:solidFill>
                <a:schemeClr val="tx1"/>
              </a:solidFill>
              <a:latin typeface="Arial" panose="020B0604020202020204" pitchFamily="34" charset="0"/>
              <a:cs typeface="Arial" panose="020B0604020202020204" pitchFamily="34" charset="0"/>
            </a:rPr>
            <a:t>To develop evidence-based recommendations for new regional model(s) that will fully support First Nation learners</a:t>
          </a:r>
          <a:endParaRPr lang="en-US" dirty="0">
            <a:solidFill>
              <a:schemeClr val="tx1"/>
            </a:solidFill>
            <a:latin typeface="Arial" panose="020B0604020202020204" pitchFamily="34" charset="0"/>
            <a:cs typeface="Arial" panose="020B0604020202020204" pitchFamily="34" charset="0"/>
          </a:endParaRPr>
        </a:p>
      </dgm:t>
    </dgm:pt>
    <dgm:pt modelId="{FF6B45D1-1034-4627-8938-6AE8A016DBDF}" type="parTrans" cxnId="{B90CD565-FE63-4558-B919-03C9E49EA1B1}">
      <dgm:prSet/>
      <dgm:spPr/>
      <dgm:t>
        <a:bodyPr/>
        <a:lstStyle/>
        <a:p>
          <a:endParaRPr lang="en-US"/>
        </a:p>
      </dgm:t>
    </dgm:pt>
    <dgm:pt modelId="{8A94350B-4E40-4105-8321-AF8B46384072}" type="sibTrans" cxnId="{B90CD565-FE63-4558-B919-03C9E49EA1B1}">
      <dgm:prSet/>
      <dgm:spPr/>
      <dgm:t>
        <a:bodyPr/>
        <a:lstStyle/>
        <a:p>
          <a:endParaRPr lang="en-US"/>
        </a:p>
      </dgm:t>
    </dgm:pt>
    <dgm:pt modelId="{CFF32290-30E0-4342-AF1B-9D4B3175F284}">
      <dgm:prSet phldrT="[Text]" custT="1"/>
      <dgm:spPr>
        <a:solidFill>
          <a:schemeClr val="accent1">
            <a:lumMod val="75000"/>
          </a:schemeClr>
        </a:solidFill>
      </dgm:spPr>
      <dgm:t>
        <a:bodyPr/>
        <a:lstStyle/>
        <a:p>
          <a:r>
            <a:rPr lang="en-US" sz="3200" dirty="0" smtClean="0">
              <a:latin typeface="Arial" panose="020B0604020202020204" pitchFamily="34" charset="0"/>
              <a:cs typeface="Arial" panose="020B0604020202020204" pitchFamily="34" charset="0"/>
            </a:rPr>
            <a:t>Highlights</a:t>
          </a:r>
          <a:endParaRPr lang="en-US" sz="3200" dirty="0">
            <a:latin typeface="Arial" panose="020B0604020202020204" pitchFamily="34" charset="0"/>
            <a:cs typeface="Arial" panose="020B0604020202020204" pitchFamily="34" charset="0"/>
          </a:endParaRPr>
        </a:p>
      </dgm:t>
    </dgm:pt>
    <dgm:pt modelId="{14F7F401-8267-4F77-81C8-4DA447D4EB47}" type="parTrans" cxnId="{30F5BB17-D595-4CDC-940B-8AD2899AD730}">
      <dgm:prSet/>
      <dgm:spPr/>
      <dgm:t>
        <a:bodyPr/>
        <a:lstStyle/>
        <a:p>
          <a:endParaRPr lang="en-US"/>
        </a:p>
      </dgm:t>
    </dgm:pt>
    <dgm:pt modelId="{38CF30F9-E079-473D-A896-29B97620CB24}" type="sibTrans" cxnId="{30F5BB17-D595-4CDC-940B-8AD2899AD730}">
      <dgm:prSet/>
      <dgm:spPr/>
      <dgm:t>
        <a:bodyPr/>
        <a:lstStyle/>
        <a:p>
          <a:endParaRPr lang="en-US"/>
        </a:p>
      </dgm:t>
    </dgm:pt>
    <dgm:pt modelId="{BD41664A-4357-4A9B-98FE-63451DD28FC1}">
      <dgm:prSet phldrT="[Text]"/>
      <dgm:spPr/>
      <dgm:t>
        <a:bodyPr/>
        <a:lstStyle/>
        <a:p>
          <a:r>
            <a:rPr lang="en-US" dirty="0" smtClean="0">
              <a:latin typeface="Arial" panose="020B0604020202020204" pitchFamily="34" charset="0"/>
              <a:cs typeface="Arial" panose="020B0604020202020204" pitchFamily="34" charset="0"/>
            </a:rPr>
            <a:t>Resulting report includes 41 recommendations consistent with First Nations rights, culture and jurisdiction</a:t>
          </a:r>
          <a:endParaRPr lang="en-US" dirty="0">
            <a:latin typeface="Arial" panose="020B0604020202020204" pitchFamily="34" charset="0"/>
            <a:cs typeface="Arial" panose="020B0604020202020204" pitchFamily="34" charset="0"/>
          </a:endParaRPr>
        </a:p>
      </dgm:t>
    </dgm:pt>
    <dgm:pt modelId="{8DEB3757-79B0-4445-A013-9D98EE774639}" type="parTrans" cxnId="{1B1AE1C0-C49D-4826-ABF8-DB8DFA47B51E}">
      <dgm:prSet/>
      <dgm:spPr/>
      <dgm:t>
        <a:bodyPr/>
        <a:lstStyle/>
        <a:p>
          <a:endParaRPr lang="en-US"/>
        </a:p>
      </dgm:t>
    </dgm:pt>
    <dgm:pt modelId="{16043DEE-1B8C-49A9-978E-14DA3EADFE81}" type="sibTrans" cxnId="{1B1AE1C0-C49D-4826-ABF8-DB8DFA47B51E}">
      <dgm:prSet/>
      <dgm:spPr/>
      <dgm:t>
        <a:bodyPr/>
        <a:lstStyle/>
        <a:p>
          <a:endParaRPr lang="en-US"/>
        </a:p>
      </dgm:t>
    </dgm:pt>
    <dgm:pt modelId="{DF6EB016-495A-4823-87F5-4E0AE17CE7B2}">
      <dgm:prSet phldrT="[Text]" custT="1"/>
      <dgm:spPr/>
      <dgm:t>
        <a:bodyPr/>
        <a:lstStyle/>
        <a:p>
          <a:r>
            <a:rPr lang="en-US" sz="3200" dirty="0" smtClean="0">
              <a:latin typeface="Arial" panose="020B0604020202020204" pitchFamily="34" charset="0"/>
              <a:cs typeface="Arial" panose="020B0604020202020204" pitchFamily="34" charset="0"/>
            </a:rPr>
            <a:t>Update</a:t>
          </a:r>
          <a:endParaRPr lang="en-US" sz="3200" dirty="0">
            <a:latin typeface="Arial" panose="020B0604020202020204" pitchFamily="34" charset="0"/>
            <a:cs typeface="Arial" panose="020B0604020202020204" pitchFamily="34" charset="0"/>
          </a:endParaRPr>
        </a:p>
      </dgm:t>
    </dgm:pt>
    <dgm:pt modelId="{08B99FD6-1B46-4725-BD79-673EBE72C184}" type="parTrans" cxnId="{CB5DDABA-A4C0-457E-815F-C5E7DDC32070}">
      <dgm:prSet/>
      <dgm:spPr/>
      <dgm:t>
        <a:bodyPr/>
        <a:lstStyle/>
        <a:p>
          <a:endParaRPr lang="en-US"/>
        </a:p>
      </dgm:t>
    </dgm:pt>
    <dgm:pt modelId="{CB853A9F-F8BF-4C1F-AB44-EAB1787B037E}" type="sibTrans" cxnId="{CB5DDABA-A4C0-457E-815F-C5E7DDC32070}">
      <dgm:prSet/>
      <dgm:spPr/>
      <dgm:t>
        <a:bodyPr/>
        <a:lstStyle/>
        <a:p>
          <a:endParaRPr lang="en-US"/>
        </a:p>
      </dgm:t>
    </dgm:pt>
    <dgm:pt modelId="{D6114F4D-3F68-43E5-9875-60CDB19263A4}">
      <dgm:prSet phldrT="[Text]"/>
      <dgm:spPr/>
      <dgm:t>
        <a:bodyPr/>
        <a:lstStyle/>
        <a:p>
          <a:r>
            <a:rPr lang="en-US" dirty="0" smtClean="0">
              <a:latin typeface="Arial" panose="020B0604020202020204" pitchFamily="34" charset="0"/>
              <a:cs typeface="Arial" panose="020B0604020202020204" pitchFamily="34" charset="0"/>
            </a:rPr>
            <a:t>Resolution  to accept report and accompanying work plan to be discussed at COO ACA 2023</a:t>
          </a:r>
          <a:endParaRPr lang="en-US" dirty="0">
            <a:latin typeface="Arial" panose="020B0604020202020204" pitchFamily="34" charset="0"/>
            <a:cs typeface="Arial" panose="020B0604020202020204" pitchFamily="34" charset="0"/>
          </a:endParaRPr>
        </a:p>
      </dgm:t>
    </dgm:pt>
    <dgm:pt modelId="{E5AB2197-7B3A-434A-9395-0B8BC633EE83}" type="parTrans" cxnId="{04A5D7BA-E21D-42A6-AE17-BD59F084C932}">
      <dgm:prSet/>
      <dgm:spPr/>
      <dgm:t>
        <a:bodyPr/>
        <a:lstStyle/>
        <a:p>
          <a:endParaRPr lang="en-US"/>
        </a:p>
      </dgm:t>
    </dgm:pt>
    <dgm:pt modelId="{FF2CA8F9-8A8E-4D41-BE15-06737123DD67}" type="sibTrans" cxnId="{04A5D7BA-E21D-42A6-AE17-BD59F084C932}">
      <dgm:prSet/>
      <dgm:spPr/>
      <dgm:t>
        <a:bodyPr/>
        <a:lstStyle/>
        <a:p>
          <a:endParaRPr lang="en-US"/>
        </a:p>
      </dgm:t>
    </dgm:pt>
    <dgm:pt modelId="{4BD0B6D3-B1F1-4E5A-9AED-61E2C9072204}" type="pres">
      <dgm:prSet presAssocID="{B76FFE39-0979-4888-B7BE-C971A9E36DC0}" presName="Name0" presStyleCnt="0">
        <dgm:presLayoutVars>
          <dgm:dir/>
          <dgm:animLvl val="lvl"/>
          <dgm:resizeHandles val="exact"/>
        </dgm:presLayoutVars>
      </dgm:prSet>
      <dgm:spPr/>
      <dgm:t>
        <a:bodyPr/>
        <a:lstStyle/>
        <a:p>
          <a:endParaRPr lang="en-US"/>
        </a:p>
      </dgm:t>
    </dgm:pt>
    <dgm:pt modelId="{A8845FA8-954D-4021-B09D-E821813FF943}" type="pres">
      <dgm:prSet presAssocID="{90997E4C-BB21-4A36-A760-683C7223925C}" presName="composite" presStyleCnt="0"/>
      <dgm:spPr/>
    </dgm:pt>
    <dgm:pt modelId="{7203FFF3-E4B5-4D9C-B92C-5533E8B72EA3}" type="pres">
      <dgm:prSet presAssocID="{90997E4C-BB21-4A36-A760-683C7223925C}" presName="parTx" presStyleLbl="alignNode1" presStyleIdx="0" presStyleCnt="3">
        <dgm:presLayoutVars>
          <dgm:chMax val="0"/>
          <dgm:chPref val="0"/>
          <dgm:bulletEnabled val="1"/>
        </dgm:presLayoutVars>
      </dgm:prSet>
      <dgm:spPr/>
      <dgm:t>
        <a:bodyPr/>
        <a:lstStyle/>
        <a:p>
          <a:endParaRPr lang="en-US"/>
        </a:p>
      </dgm:t>
    </dgm:pt>
    <dgm:pt modelId="{518DDDEC-1128-46BB-87B1-46AD93E73DB4}" type="pres">
      <dgm:prSet presAssocID="{90997E4C-BB21-4A36-A760-683C7223925C}" presName="desTx" presStyleLbl="alignAccFollowNode1" presStyleIdx="0" presStyleCnt="3" custLinFactNeighborX="-103">
        <dgm:presLayoutVars>
          <dgm:bulletEnabled val="1"/>
        </dgm:presLayoutVars>
      </dgm:prSet>
      <dgm:spPr/>
      <dgm:t>
        <a:bodyPr/>
        <a:lstStyle/>
        <a:p>
          <a:endParaRPr lang="en-US"/>
        </a:p>
      </dgm:t>
    </dgm:pt>
    <dgm:pt modelId="{C3E0F52A-DE46-4A76-8E05-FB1FBD38A5E1}" type="pres">
      <dgm:prSet presAssocID="{84172E02-B9D3-4204-85AD-D9F375B83012}" presName="space" presStyleCnt="0"/>
      <dgm:spPr/>
    </dgm:pt>
    <dgm:pt modelId="{AED851EE-A413-43BB-AAA1-6BDF846DB4D7}" type="pres">
      <dgm:prSet presAssocID="{CFF32290-30E0-4342-AF1B-9D4B3175F284}" presName="composite" presStyleCnt="0"/>
      <dgm:spPr/>
    </dgm:pt>
    <dgm:pt modelId="{3370299E-523D-463E-8E6C-BE2AEC6D16AE}" type="pres">
      <dgm:prSet presAssocID="{CFF32290-30E0-4342-AF1B-9D4B3175F284}" presName="parTx" presStyleLbl="alignNode1" presStyleIdx="1" presStyleCnt="3">
        <dgm:presLayoutVars>
          <dgm:chMax val="0"/>
          <dgm:chPref val="0"/>
          <dgm:bulletEnabled val="1"/>
        </dgm:presLayoutVars>
      </dgm:prSet>
      <dgm:spPr/>
      <dgm:t>
        <a:bodyPr/>
        <a:lstStyle/>
        <a:p>
          <a:endParaRPr lang="en-US"/>
        </a:p>
      </dgm:t>
    </dgm:pt>
    <dgm:pt modelId="{6AEA169E-3162-464D-A1BF-AEA38029FC5B}" type="pres">
      <dgm:prSet presAssocID="{CFF32290-30E0-4342-AF1B-9D4B3175F284}" presName="desTx" presStyleLbl="alignAccFollowNode1" presStyleIdx="1" presStyleCnt="3">
        <dgm:presLayoutVars>
          <dgm:bulletEnabled val="1"/>
        </dgm:presLayoutVars>
      </dgm:prSet>
      <dgm:spPr/>
      <dgm:t>
        <a:bodyPr/>
        <a:lstStyle/>
        <a:p>
          <a:endParaRPr lang="en-US"/>
        </a:p>
      </dgm:t>
    </dgm:pt>
    <dgm:pt modelId="{F90E2202-FFD1-4752-B06E-6EE5066C2205}" type="pres">
      <dgm:prSet presAssocID="{38CF30F9-E079-473D-A896-29B97620CB24}" presName="space" presStyleCnt="0"/>
      <dgm:spPr/>
    </dgm:pt>
    <dgm:pt modelId="{36B76810-3B81-4D9C-8A88-17A32E9D7046}" type="pres">
      <dgm:prSet presAssocID="{DF6EB016-495A-4823-87F5-4E0AE17CE7B2}" presName="composite" presStyleCnt="0"/>
      <dgm:spPr/>
    </dgm:pt>
    <dgm:pt modelId="{8A0672AD-CFFA-4C37-9449-D31D87463F08}" type="pres">
      <dgm:prSet presAssocID="{DF6EB016-495A-4823-87F5-4E0AE17CE7B2}" presName="parTx" presStyleLbl="alignNode1" presStyleIdx="2" presStyleCnt="3">
        <dgm:presLayoutVars>
          <dgm:chMax val="0"/>
          <dgm:chPref val="0"/>
          <dgm:bulletEnabled val="1"/>
        </dgm:presLayoutVars>
      </dgm:prSet>
      <dgm:spPr/>
      <dgm:t>
        <a:bodyPr/>
        <a:lstStyle/>
        <a:p>
          <a:endParaRPr lang="en-US"/>
        </a:p>
      </dgm:t>
    </dgm:pt>
    <dgm:pt modelId="{22FDFA62-DF26-4562-BCA0-8BF4FDB84BB4}" type="pres">
      <dgm:prSet presAssocID="{DF6EB016-495A-4823-87F5-4E0AE17CE7B2}" presName="desTx" presStyleLbl="alignAccFollowNode1" presStyleIdx="2" presStyleCnt="3">
        <dgm:presLayoutVars>
          <dgm:bulletEnabled val="1"/>
        </dgm:presLayoutVars>
      </dgm:prSet>
      <dgm:spPr/>
      <dgm:t>
        <a:bodyPr/>
        <a:lstStyle/>
        <a:p>
          <a:endParaRPr lang="en-US"/>
        </a:p>
      </dgm:t>
    </dgm:pt>
  </dgm:ptLst>
  <dgm:cxnLst>
    <dgm:cxn modelId="{CB5DDABA-A4C0-457E-815F-C5E7DDC32070}" srcId="{B76FFE39-0979-4888-B7BE-C971A9E36DC0}" destId="{DF6EB016-495A-4823-87F5-4E0AE17CE7B2}" srcOrd="2" destOrd="0" parTransId="{08B99FD6-1B46-4725-BD79-673EBE72C184}" sibTransId="{CB853A9F-F8BF-4C1F-AB44-EAB1787B037E}"/>
    <dgm:cxn modelId="{B29E0E5E-8E2A-4123-A66E-C2B4F3DC80AD}" type="presOf" srcId="{B76FFE39-0979-4888-B7BE-C971A9E36DC0}" destId="{4BD0B6D3-B1F1-4E5A-9AED-61E2C9072204}" srcOrd="0" destOrd="0" presId="urn:microsoft.com/office/officeart/2005/8/layout/hList1"/>
    <dgm:cxn modelId="{B90CD565-FE63-4558-B919-03C9E49EA1B1}" srcId="{90997E4C-BB21-4A36-A760-683C7223925C}" destId="{81693B5E-61BA-4D1B-87B2-079150659B0A}" srcOrd="0" destOrd="0" parTransId="{FF6B45D1-1034-4627-8938-6AE8A016DBDF}" sibTransId="{8A94350B-4E40-4105-8321-AF8B46384072}"/>
    <dgm:cxn modelId="{40B42DC0-5E9B-42DF-A482-2E0F95034261}" type="presOf" srcId="{DF6EB016-495A-4823-87F5-4E0AE17CE7B2}" destId="{8A0672AD-CFFA-4C37-9449-D31D87463F08}" srcOrd="0" destOrd="0" presId="urn:microsoft.com/office/officeart/2005/8/layout/hList1"/>
    <dgm:cxn modelId="{FC4B8232-30D4-4D87-B93F-56F031FE45D2}" type="presOf" srcId="{81693B5E-61BA-4D1B-87B2-079150659B0A}" destId="{518DDDEC-1128-46BB-87B1-46AD93E73DB4}" srcOrd="0" destOrd="0" presId="urn:microsoft.com/office/officeart/2005/8/layout/hList1"/>
    <dgm:cxn modelId="{1606C452-AD99-4AE9-B6C8-1C753C982782}" type="presOf" srcId="{90997E4C-BB21-4A36-A760-683C7223925C}" destId="{7203FFF3-E4B5-4D9C-B92C-5533E8B72EA3}" srcOrd="0" destOrd="0" presId="urn:microsoft.com/office/officeart/2005/8/layout/hList1"/>
    <dgm:cxn modelId="{1B1AE1C0-C49D-4826-ABF8-DB8DFA47B51E}" srcId="{CFF32290-30E0-4342-AF1B-9D4B3175F284}" destId="{BD41664A-4357-4A9B-98FE-63451DD28FC1}" srcOrd="0" destOrd="0" parTransId="{8DEB3757-79B0-4445-A013-9D98EE774639}" sibTransId="{16043DEE-1B8C-49A9-978E-14DA3EADFE81}"/>
    <dgm:cxn modelId="{45A6CDEB-BE88-4808-862E-2B9F9AC63454}" type="presOf" srcId="{D6114F4D-3F68-43E5-9875-60CDB19263A4}" destId="{22FDFA62-DF26-4562-BCA0-8BF4FDB84BB4}" srcOrd="0" destOrd="0" presId="urn:microsoft.com/office/officeart/2005/8/layout/hList1"/>
    <dgm:cxn modelId="{EEBA9AC9-6CC7-4336-BD84-14EB94AC5ECB}" srcId="{B76FFE39-0979-4888-B7BE-C971A9E36DC0}" destId="{90997E4C-BB21-4A36-A760-683C7223925C}" srcOrd="0" destOrd="0" parTransId="{FE9E7BB8-D7D2-4BBC-9911-52A49C954D7D}" sibTransId="{84172E02-B9D3-4204-85AD-D9F375B83012}"/>
    <dgm:cxn modelId="{9FC662B9-780B-41CD-BF1B-DB34B8DA082E}" type="presOf" srcId="{CFF32290-30E0-4342-AF1B-9D4B3175F284}" destId="{3370299E-523D-463E-8E6C-BE2AEC6D16AE}" srcOrd="0" destOrd="0" presId="urn:microsoft.com/office/officeart/2005/8/layout/hList1"/>
    <dgm:cxn modelId="{30F5BB17-D595-4CDC-940B-8AD2899AD730}" srcId="{B76FFE39-0979-4888-B7BE-C971A9E36DC0}" destId="{CFF32290-30E0-4342-AF1B-9D4B3175F284}" srcOrd="1" destOrd="0" parTransId="{14F7F401-8267-4F77-81C8-4DA447D4EB47}" sibTransId="{38CF30F9-E079-473D-A896-29B97620CB24}"/>
    <dgm:cxn modelId="{90E938C2-117B-43C7-A269-8D7B11264829}" type="presOf" srcId="{BD41664A-4357-4A9B-98FE-63451DD28FC1}" destId="{6AEA169E-3162-464D-A1BF-AEA38029FC5B}" srcOrd="0" destOrd="0" presId="urn:microsoft.com/office/officeart/2005/8/layout/hList1"/>
    <dgm:cxn modelId="{04A5D7BA-E21D-42A6-AE17-BD59F084C932}" srcId="{DF6EB016-495A-4823-87F5-4E0AE17CE7B2}" destId="{D6114F4D-3F68-43E5-9875-60CDB19263A4}" srcOrd="0" destOrd="0" parTransId="{E5AB2197-7B3A-434A-9395-0B8BC633EE83}" sibTransId="{FF2CA8F9-8A8E-4D41-BE15-06737123DD67}"/>
    <dgm:cxn modelId="{DBE96FA7-8149-4E3A-AB0C-377CA779FABA}" type="presParOf" srcId="{4BD0B6D3-B1F1-4E5A-9AED-61E2C9072204}" destId="{A8845FA8-954D-4021-B09D-E821813FF943}" srcOrd="0" destOrd="0" presId="urn:microsoft.com/office/officeart/2005/8/layout/hList1"/>
    <dgm:cxn modelId="{C2D8B626-CF70-4B3D-B522-4599AB91001F}" type="presParOf" srcId="{A8845FA8-954D-4021-B09D-E821813FF943}" destId="{7203FFF3-E4B5-4D9C-B92C-5533E8B72EA3}" srcOrd="0" destOrd="0" presId="urn:microsoft.com/office/officeart/2005/8/layout/hList1"/>
    <dgm:cxn modelId="{376D7539-5CB2-427E-BC8F-BF1032037445}" type="presParOf" srcId="{A8845FA8-954D-4021-B09D-E821813FF943}" destId="{518DDDEC-1128-46BB-87B1-46AD93E73DB4}" srcOrd="1" destOrd="0" presId="urn:microsoft.com/office/officeart/2005/8/layout/hList1"/>
    <dgm:cxn modelId="{A738A460-56DF-47AD-BEB7-876A705773D0}" type="presParOf" srcId="{4BD0B6D3-B1F1-4E5A-9AED-61E2C9072204}" destId="{C3E0F52A-DE46-4A76-8E05-FB1FBD38A5E1}" srcOrd="1" destOrd="0" presId="urn:microsoft.com/office/officeart/2005/8/layout/hList1"/>
    <dgm:cxn modelId="{5C4B86F9-ECCA-413C-98FB-F3977B8139A0}" type="presParOf" srcId="{4BD0B6D3-B1F1-4E5A-9AED-61E2C9072204}" destId="{AED851EE-A413-43BB-AAA1-6BDF846DB4D7}" srcOrd="2" destOrd="0" presId="urn:microsoft.com/office/officeart/2005/8/layout/hList1"/>
    <dgm:cxn modelId="{FF3150A2-F705-4991-B5B7-9A72B8E58597}" type="presParOf" srcId="{AED851EE-A413-43BB-AAA1-6BDF846DB4D7}" destId="{3370299E-523D-463E-8E6C-BE2AEC6D16AE}" srcOrd="0" destOrd="0" presId="urn:microsoft.com/office/officeart/2005/8/layout/hList1"/>
    <dgm:cxn modelId="{363FA22D-A0A1-469F-A62F-0262CAE250B9}" type="presParOf" srcId="{AED851EE-A413-43BB-AAA1-6BDF846DB4D7}" destId="{6AEA169E-3162-464D-A1BF-AEA38029FC5B}" srcOrd="1" destOrd="0" presId="urn:microsoft.com/office/officeart/2005/8/layout/hList1"/>
    <dgm:cxn modelId="{6CE1BBEB-1661-46E8-8435-767044D39A1A}" type="presParOf" srcId="{4BD0B6D3-B1F1-4E5A-9AED-61E2C9072204}" destId="{F90E2202-FFD1-4752-B06E-6EE5066C2205}" srcOrd="3" destOrd="0" presId="urn:microsoft.com/office/officeart/2005/8/layout/hList1"/>
    <dgm:cxn modelId="{9057A508-1930-4C59-95C4-405766829157}" type="presParOf" srcId="{4BD0B6D3-B1F1-4E5A-9AED-61E2C9072204}" destId="{36B76810-3B81-4D9C-8A88-17A32E9D7046}" srcOrd="4" destOrd="0" presId="urn:microsoft.com/office/officeart/2005/8/layout/hList1"/>
    <dgm:cxn modelId="{109572D7-122A-432C-8238-7A2D92F240B1}" type="presParOf" srcId="{36B76810-3B81-4D9C-8A88-17A32E9D7046}" destId="{8A0672AD-CFFA-4C37-9449-D31D87463F08}" srcOrd="0" destOrd="0" presId="urn:microsoft.com/office/officeart/2005/8/layout/hList1"/>
    <dgm:cxn modelId="{835976A5-C6D4-4BEA-885D-004450CA4A40}" type="presParOf" srcId="{36B76810-3B81-4D9C-8A88-17A32E9D7046}" destId="{22FDFA62-DF26-4562-BCA0-8BF4FDB84BB4}"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29EE2EC-F786-4E94-BD1C-098F553DFF8C}"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AF184519-7E46-4912-87C7-9236A43E820D}">
      <dgm:prSet phldrT="[Text]" custT="1"/>
      <dgm:spPr/>
      <dgm:t>
        <a:bodyPr/>
        <a:lstStyle/>
        <a:p>
          <a:r>
            <a:rPr lang="en-US" sz="3600" dirty="0" smtClean="0">
              <a:latin typeface="Arial" panose="020B0604020202020204" pitchFamily="34" charset="0"/>
              <a:cs typeface="Arial" panose="020B0604020202020204" pitchFamily="34" charset="0"/>
            </a:rPr>
            <a:t>Highlights</a:t>
          </a:r>
          <a:endParaRPr lang="en-US" sz="3600" dirty="0">
            <a:latin typeface="Arial" panose="020B0604020202020204" pitchFamily="34" charset="0"/>
            <a:cs typeface="Arial" panose="020B0604020202020204" pitchFamily="34" charset="0"/>
          </a:endParaRPr>
        </a:p>
      </dgm:t>
    </dgm:pt>
    <dgm:pt modelId="{B10BB7D9-F977-48D4-B8CB-0D1F39B33051}" type="parTrans" cxnId="{EA2CFA63-E98A-4155-B940-B68933AE3516}">
      <dgm:prSet/>
      <dgm:spPr/>
      <dgm:t>
        <a:bodyPr/>
        <a:lstStyle/>
        <a:p>
          <a:endParaRPr lang="en-US"/>
        </a:p>
      </dgm:t>
    </dgm:pt>
    <dgm:pt modelId="{909B0C80-AB12-4709-A749-15FE42DB883B}" type="sibTrans" cxnId="{EA2CFA63-E98A-4155-B940-B68933AE3516}">
      <dgm:prSet/>
      <dgm:spPr/>
      <dgm:t>
        <a:bodyPr/>
        <a:lstStyle/>
        <a:p>
          <a:endParaRPr lang="en-US"/>
        </a:p>
      </dgm:t>
    </dgm:pt>
    <dgm:pt modelId="{3D1872A1-213E-431D-91AE-D6F469A9C605}">
      <dgm:prSet phldrT="[Text]"/>
      <dgm:spPr/>
      <dgm:t>
        <a:bodyPr/>
        <a:lstStyle/>
        <a:p>
          <a:r>
            <a:rPr lang="en-US" dirty="0" smtClean="0">
              <a:latin typeface="Arial" panose="020B0604020202020204" pitchFamily="34" charset="0"/>
              <a:cs typeface="Arial" panose="020B0604020202020204" pitchFamily="34" charset="0"/>
            </a:rPr>
            <a:t>Curriculum Task Team</a:t>
          </a:r>
          <a:endParaRPr lang="en-US" dirty="0">
            <a:latin typeface="Arial" panose="020B0604020202020204" pitchFamily="34" charset="0"/>
            <a:cs typeface="Arial" panose="020B0604020202020204" pitchFamily="34" charset="0"/>
          </a:endParaRPr>
        </a:p>
      </dgm:t>
    </dgm:pt>
    <dgm:pt modelId="{394C84FB-F7B1-4743-B1D4-D4BBC6E9D966}" type="parTrans" cxnId="{67D88182-6474-46A1-9323-450A94638174}">
      <dgm:prSet/>
      <dgm:spPr/>
      <dgm:t>
        <a:bodyPr/>
        <a:lstStyle/>
        <a:p>
          <a:endParaRPr lang="en-US"/>
        </a:p>
      </dgm:t>
    </dgm:pt>
    <dgm:pt modelId="{522FBE26-3621-4BF6-A7A9-6A4B78746ED7}" type="sibTrans" cxnId="{67D88182-6474-46A1-9323-450A94638174}">
      <dgm:prSet/>
      <dgm:spPr/>
      <dgm:t>
        <a:bodyPr/>
        <a:lstStyle/>
        <a:p>
          <a:endParaRPr lang="en-US"/>
        </a:p>
      </dgm:t>
    </dgm:pt>
    <dgm:pt modelId="{228E54A8-C4F6-4C01-AD73-06079041823E}">
      <dgm:prSet phldrT="[Text]"/>
      <dgm:spPr/>
      <dgm:t>
        <a:bodyPr/>
        <a:lstStyle/>
        <a:p>
          <a:r>
            <a:rPr lang="en-US" dirty="0" smtClean="0">
              <a:latin typeface="Arial" panose="020B0604020202020204" pitchFamily="34" charset="0"/>
              <a:cs typeface="Arial" panose="020B0604020202020204" pitchFamily="34" charset="0"/>
            </a:rPr>
            <a:t>Data Sharing Agreement</a:t>
          </a:r>
          <a:endParaRPr lang="en-US" dirty="0">
            <a:latin typeface="Arial" panose="020B0604020202020204" pitchFamily="34" charset="0"/>
            <a:cs typeface="Arial" panose="020B0604020202020204" pitchFamily="34" charset="0"/>
          </a:endParaRPr>
        </a:p>
      </dgm:t>
    </dgm:pt>
    <dgm:pt modelId="{9FD19981-845B-43AA-938E-7D36D347DFF9}" type="parTrans" cxnId="{0577B2C9-6F83-4F73-9268-211C4AB89258}">
      <dgm:prSet/>
      <dgm:spPr/>
      <dgm:t>
        <a:bodyPr/>
        <a:lstStyle/>
        <a:p>
          <a:endParaRPr lang="en-US"/>
        </a:p>
      </dgm:t>
    </dgm:pt>
    <dgm:pt modelId="{83BBEEF1-73B4-4AB6-9318-7872C673C620}" type="sibTrans" cxnId="{0577B2C9-6F83-4F73-9268-211C4AB89258}">
      <dgm:prSet/>
      <dgm:spPr/>
      <dgm:t>
        <a:bodyPr/>
        <a:lstStyle/>
        <a:p>
          <a:endParaRPr lang="en-US"/>
        </a:p>
      </dgm:t>
    </dgm:pt>
    <dgm:pt modelId="{BA6D0D38-173F-4A7B-9D87-7D6AAA837EFE}">
      <dgm:prSet phldrT="[Text]" custT="1"/>
      <dgm:spPr/>
      <dgm:t>
        <a:bodyPr/>
        <a:lstStyle/>
        <a:p>
          <a:r>
            <a:rPr lang="en-US" sz="3600" dirty="0" smtClean="0">
              <a:latin typeface="Arial" panose="020B0604020202020204" pitchFamily="34" charset="0"/>
              <a:cs typeface="Arial" panose="020B0604020202020204" pitchFamily="34" charset="0"/>
            </a:rPr>
            <a:t>Update</a:t>
          </a:r>
          <a:endParaRPr lang="en-US" sz="3600" dirty="0">
            <a:latin typeface="Arial" panose="020B0604020202020204" pitchFamily="34" charset="0"/>
            <a:cs typeface="Arial" panose="020B0604020202020204" pitchFamily="34" charset="0"/>
          </a:endParaRPr>
        </a:p>
      </dgm:t>
    </dgm:pt>
    <dgm:pt modelId="{FAE82D55-69E2-4670-B138-384738730F65}" type="parTrans" cxnId="{6079B1F8-E456-45C7-B1DB-0288CA213FB8}">
      <dgm:prSet/>
      <dgm:spPr/>
      <dgm:t>
        <a:bodyPr/>
        <a:lstStyle/>
        <a:p>
          <a:endParaRPr lang="en-US"/>
        </a:p>
      </dgm:t>
    </dgm:pt>
    <dgm:pt modelId="{E9F395AD-2E10-4B97-A277-A868FE554AA8}" type="sibTrans" cxnId="{6079B1F8-E456-45C7-B1DB-0288CA213FB8}">
      <dgm:prSet/>
      <dgm:spPr/>
      <dgm:t>
        <a:bodyPr/>
        <a:lstStyle/>
        <a:p>
          <a:endParaRPr lang="en-US"/>
        </a:p>
      </dgm:t>
    </dgm:pt>
    <dgm:pt modelId="{74971F5B-5417-42B7-BF2B-672748BD980A}">
      <dgm:prSet phldrT="[Text]"/>
      <dgm:spPr/>
      <dgm:t>
        <a:bodyPr/>
        <a:lstStyle/>
        <a:p>
          <a:r>
            <a:rPr lang="en-US" dirty="0" smtClean="0">
              <a:latin typeface="Arial" panose="020B0604020202020204" pitchFamily="34" charset="0"/>
              <a:cs typeface="Arial" panose="020B0604020202020204" pitchFamily="34" charset="0"/>
            </a:rPr>
            <a:t>Making progress in a challenging environment</a:t>
          </a:r>
          <a:endParaRPr lang="en-US" dirty="0">
            <a:latin typeface="Arial" panose="020B0604020202020204" pitchFamily="34" charset="0"/>
            <a:cs typeface="Arial" panose="020B0604020202020204" pitchFamily="34" charset="0"/>
          </a:endParaRPr>
        </a:p>
      </dgm:t>
    </dgm:pt>
    <dgm:pt modelId="{B0A04209-9EEF-4432-B460-1B2B38714E97}" type="parTrans" cxnId="{F58F90EB-8329-4B77-8D03-C0DCFBE6DB09}">
      <dgm:prSet/>
      <dgm:spPr/>
      <dgm:t>
        <a:bodyPr/>
        <a:lstStyle/>
        <a:p>
          <a:endParaRPr lang="en-US"/>
        </a:p>
      </dgm:t>
    </dgm:pt>
    <dgm:pt modelId="{8F2362B2-91C6-4146-B97F-5128DE75550C}" type="sibTrans" cxnId="{F58F90EB-8329-4B77-8D03-C0DCFBE6DB09}">
      <dgm:prSet/>
      <dgm:spPr/>
      <dgm:t>
        <a:bodyPr/>
        <a:lstStyle/>
        <a:p>
          <a:endParaRPr lang="en-US"/>
        </a:p>
      </dgm:t>
    </dgm:pt>
    <dgm:pt modelId="{D3C423F4-E2AD-4C23-A39E-07A882AB262B}" type="pres">
      <dgm:prSet presAssocID="{429EE2EC-F786-4E94-BD1C-098F553DFF8C}" presName="diagram" presStyleCnt="0">
        <dgm:presLayoutVars>
          <dgm:chPref val="1"/>
          <dgm:dir/>
          <dgm:animOne val="branch"/>
          <dgm:animLvl val="lvl"/>
          <dgm:resizeHandles/>
        </dgm:presLayoutVars>
      </dgm:prSet>
      <dgm:spPr/>
      <dgm:t>
        <a:bodyPr/>
        <a:lstStyle/>
        <a:p>
          <a:endParaRPr lang="en-US"/>
        </a:p>
      </dgm:t>
    </dgm:pt>
    <dgm:pt modelId="{E24B92F1-EEE9-4D03-8F2C-128A01EB4C4C}" type="pres">
      <dgm:prSet presAssocID="{AF184519-7E46-4912-87C7-9236A43E820D}" presName="root" presStyleCnt="0"/>
      <dgm:spPr/>
    </dgm:pt>
    <dgm:pt modelId="{A146D28E-6378-4D68-99E7-AEAA67764047}" type="pres">
      <dgm:prSet presAssocID="{AF184519-7E46-4912-87C7-9236A43E820D}" presName="rootComposite" presStyleCnt="0"/>
      <dgm:spPr/>
    </dgm:pt>
    <dgm:pt modelId="{41F3BB53-A021-47D4-980B-71531AA08A4A}" type="pres">
      <dgm:prSet presAssocID="{AF184519-7E46-4912-87C7-9236A43E820D}" presName="rootText" presStyleLbl="node1" presStyleIdx="0" presStyleCnt="2"/>
      <dgm:spPr/>
      <dgm:t>
        <a:bodyPr/>
        <a:lstStyle/>
        <a:p>
          <a:endParaRPr lang="en-US"/>
        </a:p>
      </dgm:t>
    </dgm:pt>
    <dgm:pt modelId="{BDAD3F43-00F4-4F4A-A12F-69153F15F9EC}" type="pres">
      <dgm:prSet presAssocID="{AF184519-7E46-4912-87C7-9236A43E820D}" presName="rootConnector" presStyleLbl="node1" presStyleIdx="0" presStyleCnt="2"/>
      <dgm:spPr/>
      <dgm:t>
        <a:bodyPr/>
        <a:lstStyle/>
        <a:p>
          <a:endParaRPr lang="en-US"/>
        </a:p>
      </dgm:t>
    </dgm:pt>
    <dgm:pt modelId="{2CCB80E8-DF56-463E-827C-D1A83B0FB0FA}" type="pres">
      <dgm:prSet presAssocID="{AF184519-7E46-4912-87C7-9236A43E820D}" presName="childShape" presStyleCnt="0"/>
      <dgm:spPr/>
    </dgm:pt>
    <dgm:pt modelId="{DE089D96-B773-4B73-A657-C0E564E06816}" type="pres">
      <dgm:prSet presAssocID="{394C84FB-F7B1-4743-B1D4-D4BBC6E9D966}" presName="Name13" presStyleLbl="parChTrans1D2" presStyleIdx="0" presStyleCnt="3"/>
      <dgm:spPr/>
      <dgm:t>
        <a:bodyPr/>
        <a:lstStyle/>
        <a:p>
          <a:endParaRPr lang="en-US"/>
        </a:p>
      </dgm:t>
    </dgm:pt>
    <dgm:pt modelId="{CC520DC1-26A3-4092-B8A2-2F7DFE9CE6EA}" type="pres">
      <dgm:prSet presAssocID="{3D1872A1-213E-431D-91AE-D6F469A9C605}" presName="childText" presStyleLbl="bgAcc1" presStyleIdx="0" presStyleCnt="3">
        <dgm:presLayoutVars>
          <dgm:bulletEnabled val="1"/>
        </dgm:presLayoutVars>
      </dgm:prSet>
      <dgm:spPr/>
      <dgm:t>
        <a:bodyPr/>
        <a:lstStyle/>
        <a:p>
          <a:endParaRPr lang="en-US"/>
        </a:p>
      </dgm:t>
    </dgm:pt>
    <dgm:pt modelId="{6E318F20-B860-4FB4-9CA8-158242EB50E1}" type="pres">
      <dgm:prSet presAssocID="{9FD19981-845B-43AA-938E-7D36D347DFF9}" presName="Name13" presStyleLbl="parChTrans1D2" presStyleIdx="1" presStyleCnt="3"/>
      <dgm:spPr/>
      <dgm:t>
        <a:bodyPr/>
        <a:lstStyle/>
        <a:p>
          <a:endParaRPr lang="en-US"/>
        </a:p>
      </dgm:t>
    </dgm:pt>
    <dgm:pt modelId="{A74988F3-82A7-4342-B36D-C8DC9316997F}" type="pres">
      <dgm:prSet presAssocID="{228E54A8-C4F6-4C01-AD73-06079041823E}" presName="childText" presStyleLbl="bgAcc1" presStyleIdx="1" presStyleCnt="3">
        <dgm:presLayoutVars>
          <dgm:bulletEnabled val="1"/>
        </dgm:presLayoutVars>
      </dgm:prSet>
      <dgm:spPr/>
      <dgm:t>
        <a:bodyPr/>
        <a:lstStyle/>
        <a:p>
          <a:endParaRPr lang="en-US"/>
        </a:p>
      </dgm:t>
    </dgm:pt>
    <dgm:pt modelId="{05B6B9A4-3B77-492C-905B-73DC8A974147}" type="pres">
      <dgm:prSet presAssocID="{BA6D0D38-173F-4A7B-9D87-7D6AAA837EFE}" presName="root" presStyleCnt="0"/>
      <dgm:spPr/>
    </dgm:pt>
    <dgm:pt modelId="{911BA635-EF00-40D7-AB44-872AC432D88B}" type="pres">
      <dgm:prSet presAssocID="{BA6D0D38-173F-4A7B-9D87-7D6AAA837EFE}" presName="rootComposite" presStyleCnt="0"/>
      <dgm:spPr/>
    </dgm:pt>
    <dgm:pt modelId="{D891D121-AED1-455C-B0FE-6B8A7BAB4AD0}" type="pres">
      <dgm:prSet presAssocID="{BA6D0D38-173F-4A7B-9D87-7D6AAA837EFE}" presName="rootText" presStyleLbl="node1" presStyleIdx="1" presStyleCnt="2"/>
      <dgm:spPr/>
      <dgm:t>
        <a:bodyPr/>
        <a:lstStyle/>
        <a:p>
          <a:endParaRPr lang="en-US"/>
        </a:p>
      </dgm:t>
    </dgm:pt>
    <dgm:pt modelId="{2795B79E-C54D-4ABE-9CF6-EB085F812E2D}" type="pres">
      <dgm:prSet presAssocID="{BA6D0D38-173F-4A7B-9D87-7D6AAA837EFE}" presName="rootConnector" presStyleLbl="node1" presStyleIdx="1" presStyleCnt="2"/>
      <dgm:spPr/>
      <dgm:t>
        <a:bodyPr/>
        <a:lstStyle/>
        <a:p>
          <a:endParaRPr lang="en-US"/>
        </a:p>
      </dgm:t>
    </dgm:pt>
    <dgm:pt modelId="{28042687-6968-4955-9D89-2900A2CE9908}" type="pres">
      <dgm:prSet presAssocID="{BA6D0D38-173F-4A7B-9D87-7D6AAA837EFE}" presName="childShape" presStyleCnt="0"/>
      <dgm:spPr/>
    </dgm:pt>
    <dgm:pt modelId="{2078A7B3-D8C3-4747-BEA8-55D2BF58EF4F}" type="pres">
      <dgm:prSet presAssocID="{B0A04209-9EEF-4432-B460-1B2B38714E97}" presName="Name13" presStyleLbl="parChTrans1D2" presStyleIdx="2" presStyleCnt="3"/>
      <dgm:spPr/>
      <dgm:t>
        <a:bodyPr/>
        <a:lstStyle/>
        <a:p>
          <a:endParaRPr lang="en-US"/>
        </a:p>
      </dgm:t>
    </dgm:pt>
    <dgm:pt modelId="{AE7D0561-4F2C-4596-AC7E-85FE4C44E7FB}" type="pres">
      <dgm:prSet presAssocID="{74971F5B-5417-42B7-BF2B-672748BD980A}" presName="childText" presStyleLbl="bgAcc1" presStyleIdx="2" presStyleCnt="3">
        <dgm:presLayoutVars>
          <dgm:bulletEnabled val="1"/>
        </dgm:presLayoutVars>
      </dgm:prSet>
      <dgm:spPr/>
      <dgm:t>
        <a:bodyPr/>
        <a:lstStyle/>
        <a:p>
          <a:endParaRPr lang="en-US"/>
        </a:p>
      </dgm:t>
    </dgm:pt>
  </dgm:ptLst>
  <dgm:cxnLst>
    <dgm:cxn modelId="{114F070D-B469-4DB1-BBA8-4D311643DF61}" type="presOf" srcId="{BA6D0D38-173F-4A7B-9D87-7D6AAA837EFE}" destId="{D891D121-AED1-455C-B0FE-6B8A7BAB4AD0}" srcOrd="0" destOrd="0" presId="urn:microsoft.com/office/officeart/2005/8/layout/hierarchy3"/>
    <dgm:cxn modelId="{C5D54182-68BF-4000-A82B-9A314187F005}" type="presOf" srcId="{3D1872A1-213E-431D-91AE-D6F469A9C605}" destId="{CC520DC1-26A3-4092-B8A2-2F7DFE9CE6EA}" srcOrd="0" destOrd="0" presId="urn:microsoft.com/office/officeart/2005/8/layout/hierarchy3"/>
    <dgm:cxn modelId="{74E07B9F-0014-45A2-8EF6-BBAF2C927286}" type="presOf" srcId="{74971F5B-5417-42B7-BF2B-672748BD980A}" destId="{AE7D0561-4F2C-4596-AC7E-85FE4C44E7FB}" srcOrd="0" destOrd="0" presId="urn:microsoft.com/office/officeart/2005/8/layout/hierarchy3"/>
    <dgm:cxn modelId="{EA2CFA63-E98A-4155-B940-B68933AE3516}" srcId="{429EE2EC-F786-4E94-BD1C-098F553DFF8C}" destId="{AF184519-7E46-4912-87C7-9236A43E820D}" srcOrd="0" destOrd="0" parTransId="{B10BB7D9-F977-48D4-B8CB-0D1F39B33051}" sibTransId="{909B0C80-AB12-4709-A749-15FE42DB883B}"/>
    <dgm:cxn modelId="{7A1FE370-F4BD-41E2-9F56-22D0DBDCFDC3}" type="presOf" srcId="{AF184519-7E46-4912-87C7-9236A43E820D}" destId="{BDAD3F43-00F4-4F4A-A12F-69153F15F9EC}" srcOrd="1" destOrd="0" presId="urn:microsoft.com/office/officeart/2005/8/layout/hierarchy3"/>
    <dgm:cxn modelId="{E067D25C-D737-4241-992D-9175112BEED4}" type="presOf" srcId="{AF184519-7E46-4912-87C7-9236A43E820D}" destId="{41F3BB53-A021-47D4-980B-71531AA08A4A}" srcOrd="0" destOrd="0" presId="urn:microsoft.com/office/officeart/2005/8/layout/hierarchy3"/>
    <dgm:cxn modelId="{53C392E8-78CB-4ED1-B787-D2F2B186AF33}" type="presOf" srcId="{BA6D0D38-173F-4A7B-9D87-7D6AAA837EFE}" destId="{2795B79E-C54D-4ABE-9CF6-EB085F812E2D}" srcOrd="1" destOrd="0" presId="urn:microsoft.com/office/officeart/2005/8/layout/hierarchy3"/>
    <dgm:cxn modelId="{989FE3E7-A2F3-4F08-B2C0-89ACE0FA6AEE}" type="presOf" srcId="{394C84FB-F7B1-4743-B1D4-D4BBC6E9D966}" destId="{DE089D96-B773-4B73-A657-C0E564E06816}" srcOrd="0" destOrd="0" presId="urn:microsoft.com/office/officeart/2005/8/layout/hierarchy3"/>
    <dgm:cxn modelId="{87878732-87C0-4A2F-8FDB-056B7C9005A9}" type="presOf" srcId="{429EE2EC-F786-4E94-BD1C-098F553DFF8C}" destId="{D3C423F4-E2AD-4C23-A39E-07A882AB262B}" srcOrd="0" destOrd="0" presId="urn:microsoft.com/office/officeart/2005/8/layout/hierarchy3"/>
    <dgm:cxn modelId="{F58F90EB-8329-4B77-8D03-C0DCFBE6DB09}" srcId="{BA6D0D38-173F-4A7B-9D87-7D6AAA837EFE}" destId="{74971F5B-5417-42B7-BF2B-672748BD980A}" srcOrd="0" destOrd="0" parTransId="{B0A04209-9EEF-4432-B460-1B2B38714E97}" sibTransId="{8F2362B2-91C6-4146-B97F-5128DE75550C}"/>
    <dgm:cxn modelId="{0577B2C9-6F83-4F73-9268-211C4AB89258}" srcId="{AF184519-7E46-4912-87C7-9236A43E820D}" destId="{228E54A8-C4F6-4C01-AD73-06079041823E}" srcOrd="1" destOrd="0" parTransId="{9FD19981-845B-43AA-938E-7D36D347DFF9}" sibTransId="{83BBEEF1-73B4-4AB6-9318-7872C673C620}"/>
    <dgm:cxn modelId="{FAE22D65-1C04-40F4-BDE8-04B4B5D7FB7D}" type="presOf" srcId="{9FD19981-845B-43AA-938E-7D36D347DFF9}" destId="{6E318F20-B860-4FB4-9CA8-158242EB50E1}" srcOrd="0" destOrd="0" presId="urn:microsoft.com/office/officeart/2005/8/layout/hierarchy3"/>
    <dgm:cxn modelId="{1668F219-6E60-46E5-B119-B9BDA9F74732}" type="presOf" srcId="{228E54A8-C4F6-4C01-AD73-06079041823E}" destId="{A74988F3-82A7-4342-B36D-C8DC9316997F}" srcOrd="0" destOrd="0" presId="urn:microsoft.com/office/officeart/2005/8/layout/hierarchy3"/>
    <dgm:cxn modelId="{6079B1F8-E456-45C7-B1DB-0288CA213FB8}" srcId="{429EE2EC-F786-4E94-BD1C-098F553DFF8C}" destId="{BA6D0D38-173F-4A7B-9D87-7D6AAA837EFE}" srcOrd="1" destOrd="0" parTransId="{FAE82D55-69E2-4670-B138-384738730F65}" sibTransId="{E9F395AD-2E10-4B97-A277-A868FE554AA8}"/>
    <dgm:cxn modelId="{C1D07F3C-9611-44EC-A415-7AF24ECE9B95}" type="presOf" srcId="{B0A04209-9EEF-4432-B460-1B2B38714E97}" destId="{2078A7B3-D8C3-4747-BEA8-55D2BF58EF4F}" srcOrd="0" destOrd="0" presId="urn:microsoft.com/office/officeart/2005/8/layout/hierarchy3"/>
    <dgm:cxn modelId="{67D88182-6474-46A1-9323-450A94638174}" srcId="{AF184519-7E46-4912-87C7-9236A43E820D}" destId="{3D1872A1-213E-431D-91AE-D6F469A9C605}" srcOrd="0" destOrd="0" parTransId="{394C84FB-F7B1-4743-B1D4-D4BBC6E9D966}" sibTransId="{522FBE26-3621-4BF6-A7A9-6A4B78746ED7}"/>
    <dgm:cxn modelId="{B666A9A4-2013-4BEB-8C80-A9189228643C}" type="presParOf" srcId="{D3C423F4-E2AD-4C23-A39E-07A882AB262B}" destId="{E24B92F1-EEE9-4D03-8F2C-128A01EB4C4C}" srcOrd="0" destOrd="0" presId="urn:microsoft.com/office/officeart/2005/8/layout/hierarchy3"/>
    <dgm:cxn modelId="{B411313C-FD71-4AD8-928A-3761210A840D}" type="presParOf" srcId="{E24B92F1-EEE9-4D03-8F2C-128A01EB4C4C}" destId="{A146D28E-6378-4D68-99E7-AEAA67764047}" srcOrd="0" destOrd="0" presId="urn:microsoft.com/office/officeart/2005/8/layout/hierarchy3"/>
    <dgm:cxn modelId="{FC5BF4D8-803C-408D-A130-C4E42E590C3C}" type="presParOf" srcId="{A146D28E-6378-4D68-99E7-AEAA67764047}" destId="{41F3BB53-A021-47D4-980B-71531AA08A4A}" srcOrd="0" destOrd="0" presId="urn:microsoft.com/office/officeart/2005/8/layout/hierarchy3"/>
    <dgm:cxn modelId="{197DAEC0-AE5B-49CB-B153-AA8702A9FCB8}" type="presParOf" srcId="{A146D28E-6378-4D68-99E7-AEAA67764047}" destId="{BDAD3F43-00F4-4F4A-A12F-69153F15F9EC}" srcOrd="1" destOrd="0" presId="urn:microsoft.com/office/officeart/2005/8/layout/hierarchy3"/>
    <dgm:cxn modelId="{84617F82-D555-4745-ABAF-8156B7C64703}" type="presParOf" srcId="{E24B92F1-EEE9-4D03-8F2C-128A01EB4C4C}" destId="{2CCB80E8-DF56-463E-827C-D1A83B0FB0FA}" srcOrd="1" destOrd="0" presId="urn:microsoft.com/office/officeart/2005/8/layout/hierarchy3"/>
    <dgm:cxn modelId="{8FC9B7A6-F69E-458E-8A8E-533A2FF20670}" type="presParOf" srcId="{2CCB80E8-DF56-463E-827C-D1A83B0FB0FA}" destId="{DE089D96-B773-4B73-A657-C0E564E06816}" srcOrd="0" destOrd="0" presId="urn:microsoft.com/office/officeart/2005/8/layout/hierarchy3"/>
    <dgm:cxn modelId="{FE627094-132F-4DFF-B6FC-9F9B40C0B378}" type="presParOf" srcId="{2CCB80E8-DF56-463E-827C-D1A83B0FB0FA}" destId="{CC520DC1-26A3-4092-B8A2-2F7DFE9CE6EA}" srcOrd="1" destOrd="0" presId="urn:microsoft.com/office/officeart/2005/8/layout/hierarchy3"/>
    <dgm:cxn modelId="{4997301D-1F02-4D5D-B615-0490C73AAD74}" type="presParOf" srcId="{2CCB80E8-DF56-463E-827C-D1A83B0FB0FA}" destId="{6E318F20-B860-4FB4-9CA8-158242EB50E1}" srcOrd="2" destOrd="0" presId="urn:microsoft.com/office/officeart/2005/8/layout/hierarchy3"/>
    <dgm:cxn modelId="{1953EEAA-8AB9-4225-BC68-0F86F78CA77C}" type="presParOf" srcId="{2CCB80E8-DF56-463E-827C-D1A83B0FB0FA}" destId="{A74988F3-82A7-4342-B36D-C8DC9316997F}" srcOrd="3" destOrd="0" presId="urn:microsoft.com/office/officeart/2005/8/layout/hierarchy3"/>
    <dgm:cxn modelId="{2E4AEDAA-ADAE-4C46-AD57-AEDB3393CFF9}" type="presParOf" srcId="{D3C423F4-E2AD-4C23-A39E-07A882AB262B}" destId="{05B6B9A4-3B77-492C-905B-73DC8A974147}" srcOrd="1" destOrd="0" presId="urn:microsoft.com/office/officeart/2005/8/layout/hierarchy3"/>
    <dgm:cxn modelId="{B5C1A20C-371A-4BB0-A0BB-51D454DACCDB}" type="presParOf" srcId="{05B6B9A4-3B77-492C-905B-73DC8A974147}" destId="{911BA635-EF00-40D7-AB44-872AC432D88B}" srcOrd="0" destOrd="0" presId="urn:microsoft.com/office/officeart/2005/8/layout/hierarchy3"/>
    <dgm:cxn modelId="{43F6CE43-DB12-4008-88F3-C63E557F9DEF}" type="presParOf" srcId="{911BA635-EF00-40D7-AB44-872AC432D88B}" destId="{D891D121-AED1-455C-B0FE-6B8A7BAB4AD0}" srcOrd="0" destOrd="0" presId="urn:microsoft.com/office/officeart/2005/8/layout/hierarchy3"/>
    <dgm:cxn modelId="{3A33F63B-B802-4954-BE61-E29D97598C8A}" type="presParOf" srcId="{911BA635-EF00-40D7-AB44-872AC432D88B}" destId="{2795B79E-C54D-4ABE-9CF6-EB085F812E2D}" srcOrd="1" destOrd="0" presId="urn:microsoft.com/office/officeart/2005/8/layout/hierarchy3"/>
    <dgm:cxn modelId="{B1C234CC-B814-4411-9BE8-A75A77C51F8B}" type="presParOf" srcId="{05B6B9A4-3B77-492C-905B-73DC8A974147}" destId="{28042687-6968-4955-9D89-2900A2CE9908}" srcOrd="1" destOrd="0" presId="urn:microsoft.com/office/officeart/2005/8/layout/hierarchy3"/>
    <dgm:cxn modelId="{653F56DA-525B-4409-A0E7-A1492898F4E5}" type="presParOf" srcId="{28042687-6968-4955-9D89-2900A2CE9908}" destId="{2078A7B3-D8C3-4747-BEA8-55D2BF58EF4F}" srcOrd="0" destOrd="0" presId="urn:microsoft.com/office/officeart/2005/8/layout/hierarchy3"/>
    <dgm:cxn modelId="{271A455B-3CAE-4829-8F66-7168E9F4139B}" type="presParOf" srcId="{28042687-6968-4955-9D89-2900A2CE9908}" destId="{AE7D0561-4F2C-4596-AC7E-85FE4C44E7FB}" srcOrd="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B220DBB-D384-459F-8442-D0831587C680}" type="doc">
      <dgm:prSet loTypeId="urn:microsoft.com/office/officeart/2005/8/layout/radial3" loCatId="cycle" qsTypeId="urn:microsoft.com/office/officeart/2005/8/quickstyle/simple1" qsCatId="simple" csTypeId="urn:microsoft.com/office/officeart/2005/8/colors/accent3_5" csCatId="accent3" phldr="1"/>
      <dgm:spPr/>
      <dgm:t>
        <a:bodyPr/>
        <a:lstStyle/>
        <a:p>
          <a:endParaRPr lang="en-US"/>
        </a:p>
      </dgm:t>
    </dgm:pt>
    <dgm:pt modelId="{A19DDE73-1845-4BBE-BAF5-5EE2192EDA46}">
      <dgm:prSet phldrT="[Text]" custT="1"/>
      <dgm:spPr>
        <a:solidFill>
          <a:schemeClr val="accent3">
            <a:lumMod val="75000"/>
            <a:alpha val="50000"/>
          </a:schemeClr>
        </a:solidFill>
      </dgm:spPr>
      <dgm:t>
        <a:bodyPr/>
        <a:lstStyle/>
        <a:p>
          <a:pPr algn="ctr"/>
          <a:r>
            <a:rPr lang="en-US" sz="3200" dirty="0" smtClean="0">
              <a:solidFill>
                <a:schemeClr val="tx1"/>
              </a:solidFill>
              <a:latin typeface="Arial" panose="020B0604020202020204" pitchFamily="34" charset="0"/>
              <a:cs typeface="Arial" panose="020B0604020202020204" pitchFamily="34" charset="0"/>
            </a:rPr>
            <a:t>Mandate </a:t>
          </a:r>
        </a:p>
        <a:p>
          <a:pPr algn="ctr"/>
          <a:r>
            <a:rPr lang="en-US" sz="2000" dirty="0" smtClean="0">
              <a:solidFill>
                <a:schemeClr val="tx1"/>
              </a:solidFill>
              <a:latin typeface="Arial" panose="020B0604020202020204" pitchFamily="34" charset="0"/>
              <a:cs typeface="Arial" panose="020B0604020202020204" pitchFamily="34" charset="0"/>
            </a:rPr>
            <a:t>To guide all activities that support First Nation languages in Ontario</a:t>
          </a:r>
          <a:endParaRPr lang="en-US" sz="2000" dirty="0">
            <a:solidFill>
              <a:schemeClr val="tx1"/>
            </a:solidFill>
            <a:latin typeface="Arial" panose="020B0604020202020204" pitchFamily="34" charset="0"/>
            <a:cs typeface="Arial" panose="020B0604020202020204" pitchFamily="34" charset="0"/>
          </a:endParaRPr>
        </a:p>
      </dgm:t>
    </dgm:pt>
    <dgm:pt modelId="{FEE9EEE8-DDE8-4EDC-B31E-9E92E6C20BCA}" type="parTrans" cxnId="{6FF57F1B-AC59-4A59-8B1A-CD1C41F28420}">
      <dgm:prSet/>
      <dgm:spPr/>
      <dgm:t>
        <a:bodyPr/>
        <a:lstStyle/>
        <a:p>
          <a:endParaRPr lang="en-US"/>
        </a:p>
      </dgm:t>
    </dgm:pt>
    <dgm:pt modelId="{5159B5B2-411E-4E5F-B1A7-33DE32B61844}" type="sibTrans" cxnId="{6FF57F1B-AC59-4A59-8B1A-CD1C41F28420}">
      <dgm:prSet/>
      <dgm:spPr/>
      <dgm:t>
        <a:bodyPr/>
        <a:lstStyle/>
        <a:p>
          <a:endParaRPr lang="en-US"/>
        </a:p>
      </dgm:t>
    </dgm:pt>
    <dgm:pt modelId="{54719B9C-0680-4B87-8D1A-CC9FCE7CE0E5}">
      <dgm:prSet phldrT="[Text]" custT="1"/>
      <dgm:spPr>
        <a:solidFill>
          <a:schemeClr val="accent1">
            <a:lumMod val="60000"/>
            <a:lumOff val="40000"/>
            <a:alpha val="65000"/>
          </a:schemeClr>
        </a:solidFill>
      </dgm:spPr>
      <dgm:t>
        <a:bodyPr/>
        <a:lstStyle/>
        <a:p>
          <a:r>
            <a:rPr lang="en-US" sz="3200" dirty="0" smtClean="0">
              <a:latin typeface="Arial" panose="020B0604020202020204" pitchFamily="34" charset="0"/>
              <a:cs typeface="Arial" panose="020B0604020202020204" pitchFamily="34" charset="0"/>
            </a:rPr>
            <a:t>Highlights</a:t>
          </a:r>
        </a:p>
        <a:p>
          <a:r>
            <a:rPr lang="en-US" sz="2000" dirty="0" smtClean="0">
              <a:latin typeface="Arial" panose="020B0604020202020204" pitchFamily="34" charset="0"/>
              <a:cs typeface="Arial" panose="020B0604020202020204" pitchFamily="34" charset="0"/>
            </a:rPr>
            <a:t>- Environmental Scan</a:t>
          </a:r>
        </a:p>
        <a:p>
          <a:r>
            <a:rPr lang="en-US" sz="2000" dirty="0" smtClean="0">
              <a:latin typeface="Arial" panose="020B0604020202020204" pitchFamily="34" charset="0"/>
              <a:cs typeface="Arial" panose="020B0604020202020204" pitchFamily="34" charset="0"/>
            </a:rPr>
            <a:t>- Advocacy for implementation of Article 14</a:t>
          </a:r>
        </a:p>
      </dgm:t>
    </dgm:pt>
    <dgm:pt modelId="{7F59DCB3-6D9F-494D-842E-274B6C836F09}" type="parTrans" cxnId="{CB09BF02-0B86-4E7A-A624-8E81F589D034}">
      <dgm:prSet/>
      <dgm:spPr/>
      <dgm:t>
        <a:bodyPr/>
        <a:lstStyle/>
        <a:p>
          <a:endParaRPr lang="en-US"/>
        </a:p>
      </dgm:t>
    </dgm:pt>
    <dgm:pt modelId="{B854D341-2713-4D31-A740-2D7DC630B113}" type="sibTrans" cxnId="{CB09BF02-0B86-4E7A-A624-8E81F589D034}">
      <dgm:prSet/>
      <dgm:spPr/>
      <dgm:t>
        <a:bodyPr/>
        <a:lstStyle/>
        <a:p>
          <a:endParaRPr lang="en-US"/>
        </a:p>
      </dgm:t>
    </dgm:pt>
    <dgm:pt modelId="{9F5FEF6F-A044-47A6-B89E-7A07546BF664}">
      <dgm:prSet phldrT="[Text]" custT="1"/>
      <dgm:spPr>
        <a:solidFill>
          <a:srgbClr val="6D8E99">
            <a:alpha val="80000"/>
          </a:srgbClr>
        </a:solidFill>
      </dgm:spPr>
      <dgm:t>
        <a:bodyPr/>
        <a:lstStyle/>
        <a:p>
          <a:r>
            <a:rPr lang="en-US" sz="3200" dirty="0" smtClean="0">
              <a:latin typeface="Arial" panose="020B0604020202020204" pitchFamily="34" charset="0"/>
              <a:cs typeface="Arial" panose="020B0604020202020204" pitchFamily="34" charset="0"/>
            </a:rPr>
            <a:t>Update</a:t>
          </a:r>
          <a:endParaRPr lang="en-US" sz="4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Continue to work with provincial and federal governments on recognition of First Nations language rights</a:t>
          </a:r>
          <a:endParaRPr lang="en-US" sz="2000" dirty="0">
            <a:latin typeface="Arial" panose="020B0604020202020204" pitchFamily="34" charset="0"/>
            <a:cs typeface="Arial" panose="020B0604020202020204" pitchFamily="34" charset="0"/>
          </a:endParaRPr>
        </a:p>
      </dgm:t>
    </dgm:pt>
    <dgm:pt modelId="{B5D7DD6C-6301-45F9-B736-E3EE892791EC}" type="parTrans" cxnId="{6AE704F5-D0A7-460B-8506-24BAF62D28AE}">
      <dgm:prSet/>
      <dgm:spPr/>
      <dgm:t>
        <a:bodyPr/>
        <a:lstStyle/>
        <a:p>
          <a:endParaRPr lang="en-US"/>
        </a:p>
      </dgm:t>
    </dgm:pt>
    <dgm:pt modelId="{743EC0DD-619F-4F28-8866-6A41946918C0}" type="sibTrans" cxnId="{6AE704F5-D0A7-460B-8506-24BAF62D28AE}">
      <dgm:prSet/>
      <dgm:spPr/>
      <dgm:t>
        <a:bodyPr/>
        <a:lstStyle/>
        <a:p>
          <a:endParaRPr lang="en-US"/>
        </a:p>
      </dgm:t>
    </dgm:pt>
    <dgm:pt modelId="{1BF36A09-BB8E-4159-91C7-704DFEBADC82}">
      <dgm:prSet phldrT="[Text]"/>
      <dgm:spPr/>
      <dgm:t>
        <a:bodyPr/>
        <a:lstStyle/>
        <a:p>
          <a:endParaRPr lang="en-US" dirty="0"/>
        </a:p>
      </dgm:t>
    </dgm:pt>
    <dgm:pt modelId="{3A87D30E-824B-4E09-A648-1A3349520ACA}" type="parTrans" cxnId="{680365DF-DD0F-40F8-98A3-EE86A9F54D38}">
      <dgm:prSet/>
      <dgm:spPr/>
      <dgm:t>
        <a:bodyPr/>
        <a:lstStyle/>
        <a:p>
          <a:endParaRPr lang="en-US"/>
        </a:p>
      </dgm:t>
    </dgm:pt>
    <dgm:pt modelId="{6C388454-A393-437E-8B53-46E42BEFC572}" type="sibTrans" cxnId="{680365DF-DD0F-40F8-98A3-EE86A9F54D38}">
      <dgm:prSet/>
      <dgm:spPr/>
      <dgm:t>
        <a:bodyPr/>
        <a:lstStyle/>
        <a:p>
          <a:endParaRPr lang="en-US"/>
        </a:p>
      </dgm:t>
    </dgm:pt>
    <dgm:pt modelId="{B3494EAD-5E23-4432-BD7F-ECCBB4957A1A}">
      <dgm:prSet phldrT="[Text]"/>
      <dgm:spPr/>
      <dgm:t>
        <a:bodyPr/>
        <a:lstStyle/>
        <a:p>
          <a:endParaRPr lang="en-US" dirty="0"/>
        </a:p>
      </dgm:t>
    </dgm:pt>
    <dgm:pt modelId="{4DAB1414-9EDE-405B-A37E-E8AB6F1CD496}" type="parTrans" cxnId="{C2F2BBE6-7988-45BC-9CB6-89F4DE9A744C}">
      <dgm:prSet/>
      <dgm:spPr/>
      <dgm:t>
        <a:bodyPr/>
        <a:lstStyle/>
        <a:p>
          <a:endParaRPr lang="en-US"/>
        </a:p>
      </dgm:t>
    </dgm:pt>
    <dgm:pt modelId="{DF7821D2-5859-4C7C-AED7-E297CD62D0F2}" type="sibTrans" cxnId="{C2F2BBE6-7988-45BC-9CB6-89F4DE9A744C}">
      <dgm:prSet/>
      <dgm:spPr/>
      <dgm:t>
        <a:bodyPr/>
        <a:lstStyle/>
        <a:p>
          <a:endParaRPr lang="en-US"/>
        </a:p>
      </dgm:t>
    </dgm:pt>
    <dgm:pt modelId="{5C76AC16-6501-4F6B-A00D-E76B5C148169}" type="pres">
      <dgm:prSet presAssocID="{2B220DBB-D384-459F-8442-D0831587C680}" presName="composite" presStyleCnt="0">
        <dgm:presLayoutVars>
          <dgm:chMax val="1"/>
          <dgm:dir/>
          <dgm:resizeHandles val="exact"/>
        </dgm:presLayoutVars>
      </dgm:prSet>
      <dgm:spPr/>
      <dgm:t>
        <a:bodyPr/>
        <a:lstStyle/>
        <a:p>
          <a:endParaRPr lang="en-US"/>
        </a:p>
      </dgm:t>
    </dgm:pt>
    <dgm:pt modelId="{70783A4F-1CE5-4E63-BCEA-4DFFB0DE5FB7}" type="pres">
      <dgm:prSet presAssocID="{2B220DBB-D384-459F-8442-D0831587C680}" presName="radial" presStyleCnt="0">
        <dgm:presLayoutVars>
          <dgm:animLvl val="ctr"/>
        </dgm:presLayoutVars>
      </dgm:prSet>
      <dgm:spPr/>
    </dgm:pt>
    <dgm:pt modelId="{3189832A-BF8F-49A9-8F6E-BD3B2839EBA3}" type="pres">
      <dgm:prSet presAssocID="{A19DDE73-1845-4BBE-BAF5-5EE2192EDA46}" presName="centerShape" presStyleLbl="vennNode1" presStyleIdx="0" presStyleCnt="3" custLinFactNeighborX="-2881" custLinFactNeighborY="-8462"/>
      <dgm:spPr/>
      <dgm:t>
        <a:bodyPr/>
        <a:lstStyle/>
        <a:p>
          <a:endParaRPr lang="en-US"/>
        </a:p>
      </dgm:t>
    </dgm:pt>
    <dgm:pt modelId="{DF12346E-9BBD-403F-8FDE-E9AEC74F0E4D}" type="pres">
      <dgm:prSet presAssocID="{54719B9C-0680-4B87-8D1A-CC9FCE7CE0E5}" presName="node" presStyleLbl="vennNode1" presStyleIdx="1" presStyleCnt="3" custScaleX="197998" custScaleY="194296" custRadScaleRad="142504" custRadScaleInc="-52202">
        <dgm:presLayoutVars>
          <dgm:bulletEnabled val="1"/>
        </dgm:presLayoutVars>
      </dgm:prSet>
      <dgm:spPr/>
      <dgm:t>
        <a:bodyPr/>
        <a:lstStyle/>
        <a:p>
          <a:endParaRPr lang="en-US"/>
        </a:p>
      </dgm:t>
    </dgm:pt>
    <dgm:pt modelId="{09087652-4777-4CBA-AE40-03AD3E8EC483}" type="pres">
      <dgm:prSet presAssocID="{9F5FEF6F-A044-47A6-B89E-7A07546BF664}" presName="node" presStyleLbl="vennNode1" presStyleIdx="2" presStyleCnt="3" custScaleX="210883" custScaleY="198060" custRadScaleRad="140503" custRadScaleInc="-48200">
        <dgm:presLayoutVars>
          <dgm:bulletEnabled val="1"/>
        </dgm:presLayoutVars>
      </dgm:prSet>
      <dgm:spPr/>
      <dgm:t>
        <a:bodyPr/>
        <a:lstStyle/>
        <a:p>
          <a:endParaRPr lang="en-US"/>
        </a:p>
      </dgm:t>
    </dgm:pt>
  </dgm:ptLst>
  <dgm:cxnLst>
    <dgm:cxn modelId="{6AE704F5-D0A7-460B-8506-24BAF62D28AE}" srcId="{A19DDE73-1845-4BBE-BAF5-5EE2192EDA46}" destId="{9F5FEF6F-A044-47A6-B89E-7A07546BF664}" srcOrd="1" destOrd="0" parTransId="{B5D7DD6C-6301-45F9-B736-E3EE892791EC}" sibTransId="{743EC0DD-619F-4F28-8866-6A41946918C0}"/>
    <dgm:cxn modelId="{A54EB645-49D9-4C0C-A5E6-78C2E7F7A75F}" type="presOf" srcId="{9F5FEF6F-A044-47A6-B89E-7A07546BF664}" destId="{09087652-4777-4CBA-AE40-03AD3E8EC483}" srcOrd="0" destOrd="0" presId="urn:microsoft.com/office/officeart/2005/8/layout/radial3"/>
    <dgm:cxn modelId="{C2F2BBE6-7988-45BC-9CB6-89F4DE9A744C}" srcId="{2B220DBB-D384-459F-8442-D0831587C680}" destId="{B3494EAD-5E23-4432-BD7F-ECCBB4957A1A}" srcOrd="2" destOrd="0" parTransId="{4DAB1414-9EDE-405B-A37E-E8AB6F1CD496}" sibTransId="{DF7821D2-5859-4C7C-AED7-E297CD62D0F2}"/>
    <dgm:cxn modelId="{D2FDF906-4373-4C33-BC12-B32F9F329DE7}" type="presOf" srcId="{54719B9C-0680-4B87-8D1A-CC9FCE7CE0E5}" destId="{DF12346E-9BBD-403F-8FDE-E9AEC74F0E4D}" srcOrd="0" destOrd="0" presId="urn:microsoft.com/office/officeart/2005/8/layout/radial3"/>
    <dgm:cxn modelId="{7CF400A5-ABFE-43B3-B3E7-78E20D98B146}" type="presOf" srcId="{A19DDE73-1845-4BBE-BAF5-5EE2192EDA46}" destId="{3189832A-BF8F-49A9-8F6E-BD3B2839EBA3}" srcOrd="0" destOrd="0" presId="urn:microsoft.com/office/officeart/2005/8/layout/radial3"/>
    <dgm:cxn modelId="{680365DF-DD0F-40F8-98A3-EE86A9F54D38}" srcId="{2B220DBB-D384-459F-8442-D0831587C680}" destId="{1BF36A09-BB8E-4159-91C7-704DFEBADC82}" srcOrd="1" destOrd="0" parTransId="{3A87D30E-824B-4E09-A648-1A3349520ACA}" sibTransId="{6C388454-A393-437E-8B53-46E42BEFC572}"/>
    <dgm:cxn modelId="{E8A95034-42CB-4C29-B295-1A7C0B202ECA}" type="presOf" srcId="{2B220DBB-D384-459F-8442-D0831587C680}" destId="{5C76AC16-6501-4F6B-A00D-E76B5C148169}" srcOrd="0" destOrd="0" presId="urn:microsoft.com/office/officeart/2005/8/layout/radial3"/>
    <dgm:cxn modelId="{6FF57F1B-AC59-4A59-8B1A-CD1C41F28420}" srcId="{2B220DBB-D384-459F-8442-D0831587C680}" destId="{A19DDE73-1845-4BBE-BAF5-5EE2192EDA46}" srcOrd="0" destOrd="0" parTransId="{FEE9EEE8-DDE8-4EDC-B31E-9E92E6C20BCA}" sibTransId="{5159B5B2-411E-4E5F-B1A7-33DE32B61844}"/>
    <dgm:cxn modelId="{CB09BF02-0B86-4E7A-A624-8E81F589D034}" srcId="{A19DDE73-1845-4BBE-BAF5-5EE2192EDA46}" destId="{54719B9C-0680-4B87-8D1A-CC9FCE7CE0E5}" srcOrd="0" destOrd="0" parTransId="{7F59DCB3-6D9F-494D-842E-274B6C836F09}" sibTransId="{B854D341-2713-4D31-A740-2D7DC630B113}"/>
    <dgm:cxn modelId="{D7B70A40-A6EA-4463-BD9E-729F7BA85E3B}" type="presParOf" srcId="{5C76AC16-6501-4F6B-A00D-E76B5C148169}" destId="{70783A4F-1CE5-4E63-BCEA-4DFFB0DE5FB7}" srcOrd="0" destOrd="0" presId="urn:microsoft.com/office/officeart/2005/8/layout/radial3"/>
    <dgm:cxn modelId="{89657A5E-158B-45BB-9E11-EAFFFB3ACC0C}" type="presParOf" srcId="{70783A4F-1CE5-4E63-BCEA-4DFFB0DE5FB7}" destId="{3189832A-BF8F-49A9-8F6E-BD3B2839EBA3}" srcOrd="0" destOrd="0" presId="urn:microsoft.com/office/officeart/2005/8/layout/radial3"/>
    <dgm:cxn modelId="{4A4DFE58-D216-4378-AAA2-FEFA8D5AA1C6}" type="presParOf" srcId="{70783A4F-1CE5-4E63-BCEA-4DFFB0DE5FB7}" destId="{DF12346E-9BBD-403F-8FDE-E9AEC74F0E4D}" srcOrd="1" destOrd="0" presId="urn:microsoft.com/office/officeart/2005/8/layout/radial3"/>
    <dgm:cxn modelId="{A566F6C3-BE2A-4B57-AC4C-B030C3591F43}" type="presParOf" srcId="{70783A4F-1CE5-4E63-BCEA-4DFFB0DE5FB7}" destId="{09087652-4777-4CBA-AE40-03AD3E8EC483}" srcOrd="2"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6EC24A-3B1B-4F65-99F5-72832AD3F631}">
      <dsp:nvSpPr>
        <dsp:cNvPr id="0" name=""/>
        <dsp:cNvSpPr/>
      </dsp:nvSpPr>
      <dsp:spPr>
        <a:xfrm rot="5400000">
          <a:off x="-212431" y="212431"/>
          <a:ext cx="1416208" cy="991345"/>
        </a:xfrm>
        <a:prstGeom prst="chevron">
          <a:avLst/>
        </a:prstGeom>
        <a:solidFill>
          <a:srgbClr val="6D8E99"/>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latin typeface="Arial" panose="020B0604020202020204" pitchFamily="34" charset="0"/>
              <a:cs typeface="Arial" panose="020B0604020202020204" pitchFamily="34" charset="0"/>
            </a:rPr>
            <a:t>Guiding Principle</a:t>
          </a:r>
          <a:endParaRPr lang="en-US" sz="1300" kern="1200" dirty="0">
            <a:latin typeface="Arial" panose="020B0604020202020204" pitchFamily="34" charset="0"/>
            <a:cs typeface="Arial" panose="020B0604020202020204" pitchFamily="34" charset="0"/>
          </a:endParaRPr>
        </a:p>
      </dsp:txBody>
      <dsp:txXfrm rot="-5400000">
        <a:off x="1" y="495673"/>
        <a:ext cx="991345" cy="424863"/>
      </dsp:txXfrm>
    </dsp:sp>
    <dsp:sp modelId="{E4642EB6-50B1-45BF-890F-9530E5169494}">
      <dsp:nvSpPr>
        <dsp:cNvPr id="0" name=""/>
        <dsp:cNvSpPr/>
      </dsp:nvSpPr>
      <dsp:spPr>
        <a:xfrm rot="5400000">
          <a:off x="3333421" y="-2339546"/>
          <a:ext cx="920535" cy="5604687"/>
        </a:xfrm>
        <a:prstGeom prst="round2SameRect">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latin typeface="Arial" panose="020B0604020202020204" pitchFamily="34" charset="0"/>
              <a:cs typeface="Arial" panose="020B0604020202020204" pitchFamily="34" charset="0"/>
            </a:rPr>
            <a:t>Consensus Building</a:t>
          </a:r>
          <a:endParaRPr lang="en-US" sz="1600" kern="1200" dirty="0">
            <a:latin typeface="Arial" panose="020B0604020202020204" pitchFamily="34" charset="0"/>
            <a:cs typeface="Arial" panose="020B0604020202020204" pitchFamily="34" charset="0"/>
          </a:endParaRPr>
        </a:p>
      </dsp:txBody>
      <dsp:txXfrm rot="-5400000">
        <a:off x="991346" y="47466"/>
        <a:ext cx="5559750" cy="830661"/>
      </dsp:txXfrm>
    </dsp:sp>
    <dsp:sp modelId="{7C279581-FA84-41AC-8936-09AFAA30BFEC}">
      <dsp:nvSpPr>
        <dsp:cNvPr id="0" name=""/>
        <dsp:cNvSpPr/>
      </dsp:nvSpPr>
      <dsp:spPr>
        <a:xfrm rot="5400000">
          <a:off x="-212431" y="1434666"/>
          <a:ext cx="1416208" cy="99134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latin typeface="Arial" panose="020B0604020202020204" pitchFamily="34" charset="0"/>
              <a:cs typeface="Arial" panose="020B0604020202020204" pitchFamily="34" charset="0"/>
            </a:rPr>
            <a:t>Portfolio Holders</a:t>
          </a:r>
          <a:endParaRPr lang="en-US" sz="1300" kern="1200" dirty="0">
            <a:latin typeface="Arial" panose="020B0604020202020204" pitchFamily="34" charset="0"/>
            <a:cs typeface="Arial" panose="020B0604020202020204" pitchFamily="34" charset="0"/>
          </a:endParaRPr>
        </a:p>
      </dsp:txBody>
      <dsp:txXfrm rot="-5400000">
        <a:off x="1" y="1717908"/>
        <a:ext cx="991345" cy="424863"/>
      </dsp:txXfrm>
    </dsp:sp>
    <dsp:sp modelId="{DDA2B063-507D-4D56-B3BB-D052C261FDEA}">
      <dsp:nvSpPr>
        <dsp:cNvPr id="0" name=""/>
        <dsp:cNvSpPr/>
      </dsp:nvSpPr>
      <dsp:spPr>
        <a:xfrm rot="5400000">
          <a:off x="3333421" y="-1119841"/>
          <a:ext cx="920535" cy="5604687"/>
        </a:xfrm>
        <a:prstGeom prst="round2SameRect">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latin typeface="Arial" panose="020B0604020202020204" pitchFamily="34" charset="0"/>
              <a:cs typeface="Arial" panose="020B0604020202020204" pitchFamily="34" charset="0"/>
            </a:rPr>
            <a:t>Deputy Grand Chief Stacia Loft (Education)</a:t>
          </a:r>
          <a:endParaRPr lang="en-US" sz="1600" kern="1200" dirty="0">
            <a:latin typeface="Arial" panose="020B0604020202020204" pitchFamily="34" charset="0"/>
            <a:cs typeface="Arial" panose="020B0604020202020204" pitchFamily="34" charset="0"/>
          </a:endParaRPr>
        </a:p>
        <a:p>
          <a:pPr marL="171450" lvl="1" indent="-171450" algn="l" defTabSz="711200">
            <a:lnSpc>
              <a:spcPct val="90000"/>
            </a:lnSpc>
            <a:spcBef>
              <a:spcPct val="0"/>
            </a:spcBef>
            <a:spcAft>
              <a:spcPct val="15000"/>
            </a:spcAft>
            <a:buChar char="••"/>
          </a:pPr>
          <a:r>
            <a:rPr lang="en-US" sz="1600" kern="1200" dirty="0" smtClean="0">
              <a:latin typeface="Arial" panose="020B0604020202020204" pitchFamily="34" charset="0"/>
              <a:cs typeface="Arial" panose="020B0604020202020204" pitchFamily="34" charset="0"/>
            </a:rPr>
            <a:t>Deputy Grand Chief JimBob Marsden (Education)</a:t>
          </a:r>
          <a:endParaRPr lang="en-US" sz="1600" kern="1200" dirty="0">
            <a:latin typeface="Arial" panose="020B0604020202020204" pitchFamily="34" charset="0"/>
            <a:cs typeface="Arial" panose="020B0604020202020204" pitchFamily="34" charset="0"/>
          </a:endParaRPr>
        </a:p>
        <a:p>
          <a:pPr marL="171450" lvl="1" indent="-171450" algn="l" defTabSz="711200">
            <a:lnSpc>
              <a:spcPct val="90000"/>
            </a:lnSpc>
            <a:spcBef>
              <a:spcPct val="0"/>
            </a:spcBef>
            <a:spcAft>
              <a:spcPct val="15000"/>
            </a:spcAft>
            <a:buChar char="••"/>
          </a:pPr>
          <a:r>
            <a:rPr lang="en-US" sz="1600" kern="1200" dirty="0" smtClean="0">
              <a:latin typeface="Arial" panose="020B0604020202020204" pitchFamily="34" charset="0"/>
              <a:cs typeface="Arial" panose="020B0604020202020204" pitchFamily="34" charset="0"/>
            </a:rPr>
            <a:t>Ogimaa Kwe Rachel Manitowabi (Language)</a:t>
          </a:r>
          <a:endParaRPr lang="en-US" sz="1600" kern="1200" dirty="0">
            <a:latin typeface="Arial" panose="020B0604020202020204" pitchFamily="34" charset="0"/>
            <a:cs typeface="Arial" panose="020B0604020202020204" pitchFamily="34" charset="0"/>
          </a:endParaRPr>
        </a:p>
      </dsp:txBody>
      <dsp:txXfrm rot="-5400000">
        <a:off x="991346" y="1267171"/>
        <a:ext cx="5559750" cy="830661"/>
      </dsp:txXfrm>
    </dsp:sp>
    <dsp:sp modelId="{BA998EB2-8812-4A61-A060-0DB776DE6EF4}">
      <dsp:nvSpPr>
        <dsp:cNvPr id="0" name=""/>
        <dsp:cNvSpPr/>
      </dsp:nvSpPr>
      <dsp:spPr>
        <a:xfrm rot="5400000">
          <a:off x="-212431" y="2654371"/>
          <a:ext cx="1416208" cy="99134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latin typeface="Arial" panose="020B0604020202020204" pitchFamily="34" charset="0"/>
              <a:cs typeface="Arial" panose="020B0604020202020204" pitchFamily="34" charset="0"/>
            </a:rPr>
            <a:t>Composition</a:t>
          </a:r>
          <a:endParaRPr lang="en-US" sz="1300" kern="1200" dirty="0">
            <a:latin typeface="Arial" panose="020B0604020202020204" pitchFamily="34" charset="0"/>
            <a:cs typeface="Arial" panose="020B0604020202020204" pitchFamily="34" charset="0"/>
          </a:endParaRPr>
        </a:p>
      </dsp:txBody>
      <dsp:txXfrm rot="-5400000">
        <a:off x="1" y="2937613"/>
        <a:ext cx="991345" cy="424863"/>
      </dsp:txXfrm>
    </dsp:sp>
    <dsp:sp modelId="{35D34A3D-9A92-4CAC-BA13-FF47900270D6}">
      <dsp:nvSpPr>
        <dsp:cNvPr id="0" name=""/>
        <dsp:cNvSpPr/>
      </dsp:nvSpPr>
      <dsp:spPr>
        <a:xfrm rot="5400000">
          <a:off x="3333421" y="223998"/>
          <a:ext cx="920535" cy="5604687"/>
        </a:xfrm>
        <a:prstGeom prst="round2SameRect">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latin typeface="Arial" panose="020B0604020202020204" pitchFamily="34" charset="0"/>
              <a:cs typeface="Arial" panose="020B0604020202020204" pitchFamily="34" charset="0"/>
            </a:rPr>
            <a:t>Representatives from Association of Iroquois and Allied Indians, Anishinabek Nation, Nishnawbe Aski Nation, Grand Council Treaty #3, Independent First Nations, Muskegowuk Council, Non-Affiliated First Nations</a:t>
          </a:r>
          <a:endParaRPr lang="en-US" sz="1600" kern="1200" dirty="0">
            <a:latin typeface="Arial" panose="020B0604020202020204" pitchFamily="34" charset="0"/>
            <a:cs typeface="Arial" panose="020B0604020202020204" pitchFamily="34" charset="0"/>
          </a:endParaRPr>
        </a:p>
      </dsp:txBody>
      <dsp:txXfrm rot="-5400000">
        <a:off x="991346" y="2611011"/>
        <a:ext cx="5559750" cy="83066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03FFF3-E4B5-4D9C-B92C-5533E8B72EA3}">
      <dsp:nvSpPr>
        <dsp:cNvPr id="0" name=""/>
        <dsp:cNvSpPr/>
      </dsp:nvSpPr>
      <dsp:spPr>
        <a:xfrm>
          <a:off x="3646" y="4437"/>
          <a:ext cx="3554993" cy="1421997"/>
        </a:xfrm>
        <a:prstGeom prst="rect">
          <a:avLst/>
        </a:prstGeom>
        <a:solidFill>
          <a:schemeClr val="accent3">
            <a:lumMod val="75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lvl="0" algn="ctr" defTabSz="1422400">
            <a:lnSpc>
              <a:spcPct val="90000"/>
            </a:lnSpc>
            <a:spcBef>
              <a:spcPct val="0"/>
            </a:spcBef>
            <a:spcAft>
              <a:spcPct val="35000"/>
            </a:spcAft>
          </a:pPr>
          <a:r>
            <a:rPr lang="en-US" sz="3200" kern="1200" dirty="0" smtClean="0">
              <a:latin typeface="Arial" panose="020B0604020202020204" pitchFamily="34" charset="0"/>
              <a:cs typeface="Arial" panose="020B0604020202020204" pitchFamily="34" charset="0"/>
            </a:rPr>
            <a:t>Mandate</a:t>
          </a:r>
          <a:endParaRPr lang="en-US" sz="3200" kern="1200" dirty="0">
            <a:latin typeface="Arial" panose="020B0604020202020204" pitchFamily="34" charset="0"/>
            <a:cs typeface="Arial" panose="020B0604020202020204" pitchFamily="34" charset="0"/>
          </a:endParaRPr>
        </a:p>
      </dsp:txBody>
      <dsp:txXfrm>
        <a:off x="3646" y="4437"/>
        <a:ext cx="3554993" cy="1421997"/>
      </dsp:txXfrm>
    </dsp:sp>
    <dsp:sp modelId="{518DDDEC-1128-46BB-87B1-46AD93E73DB4}">
      <dsp:nvSpPr>
        <dsp:cNvPr id="0" name=""/>
        <dsp:cNvSpPr/>
      </dsp:nvSpPr>
      <dsp:spPr>
        <a:xfrm>
          <a:off x="0" y="1426434"/>
          <a:ext cx="3554993" cy="259128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smtClean="0">
              <a:latin typeface="Arial" panose="020B0604020202020204" pitchFamily="34" charset="0"/>
              <a:cs typeface="Arial" panose="020B0604020202020204" pitchFamily="34" charset="0"/>
            </a:rPr>
            <a:t>Resolution 21/07: Federal Bilateral Process For Education</a:t>
          </a:r>
          <a:endParaRPr lang="en-US" sz="2400" kern="1200" dirty="0">
            <a:latin typeface="Arial" panose="020B0604020202020204" pitchFamily="34" charset="0"/>
            <a:cs typeface="Arial" panose="020B0604020202020204" pitchFamily="34" charset="0"/>
          </a:endParaRPr>
        </a:p>
        <a:p>
          <a:pPr marL="228600" lvl="1" indent="-228600" algn="l" defTabSz="1066800">
            <a:lnSpc>
              <a:spcPct val="90000"/>
            </a:lnSpc>
            <a:spcBef>
              <a:spcPct val="0"/>
            </a:spcBef>
            <a:spcAft>
              <a:spcPct val="15000"/>
            </a:spcAft>
            <a:buChar char="••"/>
          </a:pPr>
          <a:endParaRPr lang="en-US" sz="2400" kern="1200" dirty="0">
            <a:latin typeface="Arial" panose="020B0604020202020204" pitchFamily="34" charset="0"/>
            <a:cs typeface="Arial" panose="020B0604020202020204" pitchFamily="34" charset="0"/>
          </a:endParaRPr>
        </a:p>
      </dsp:txBody>
      <dsp:txXfrm>
        <a:off x="0" y="1426434"/>
        <a:ext cx="3554993" cy="2591280"/>
      </dsp:txXfrm>
    </dsp:sp>
    <dsp:sp modelId="{3370299E-523D-463E-8E6C-BE2AEC6D16AE}">
      <dsp:nvSpPr>
        <dsp:cNvPr id="0" name=""/>
        <dsp:cNvSpPr/>
      </dsp:nvSpPr>
      <dsp:spPr>
        <a:xfrm>
          <a:off x="4056338" y="4437"/>
          <a:ext cx="3554993" cy="1421997"/>
        </a:xfrm>
        <a:prstGeom prst="rect">
          <a:avLst/>
        </a:prstGeom>
        <a:solidFill>
          <a:schemeClr val="accent1">
            <a:lumMod val="75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lvl="0" algn="ctr" defTabSz="1422400">
            <a:lnSpc>
              <a:spcPct val="90000"/>
            </a:lnSpc>
            <a:spcBef>
              <a:spcPct val="0"/>
            </a:spcBef>
            <a:spcAft>
              <a:spcPct val="35000"/>
            </a:spcAft>
          </a:pPr>
          <a:r>
            <a:rPr lang="en-US" sz="3200" kern="1200" dirty="0" smtClean="0">
              <a:latin typeface="Arial" panose="020B0604020202020204" pitchFamily="34" charset="0"/>
              <a:cs typeface="Arial" panose="020B0604020202020204" pitchFamily="34" charset="0"/>
            </a:rPr>
            <a:t>Highlights</a:t>
          </a:r>
          <a:endParaRPr lang="en-US" sz="3200" kern="1200" dirty="0">
            <a:latin typeface="Arial" panose="020B0604020202020204" pitchFamily="34" charset="0"/>
            <a:cs typeface="Arial" panose="020B0604020202020204" pitchFamily="34" charset="0"/>
          </a:endParaRPr>
        </a:p>
      </dsp:txBody>
      <dsp:txXfrm>
        <a:off x="4056338" y="4437"/>
        <a:ext cx="3554993" cy="1421997"/>
      </dsp:txXfrm>
    </dsp:sp>
    <dsp:sp modelId="{6AEA169E-3162-464D-A1BF-AEA38029FC5B}">
      <dsp:nvSpPr>
        <dsp:cNvPr id="0" name=""/>
        <dsp:cNvSpPr/>
      </dsp:nvSpPr>
      <dsp:spPr>
        <a:xfrm>
          <a:off x="4056338" y="1426434"/>
          <a:ext cx="3554993" cy="259128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smtClean="0">
              <a:latin typeface="Arial" panose="020B0604020202020204" pitchFamily="34" charset="0"/>
              <a:cs typeface="Arial" panose="020B0604020202020204" pitchFamily="34" charset="0"/>
            </a:rPr>
            <a:t>Core Team including First Nation and ISC representation</a:t>
          </a:r>
          <a:endParaRPr lang="en-US" sz="2400" kern="1200" dirty="0">
            <a:latin typeface="Arial" panose="020B0604020202020204" pitchFamily="34" charset="0"/>
            <a:cs typeface="Arial" panose="020B0604020202020204" pitchFamily="34" charset="0"/>
          </a:endParaRPr>
        </a:p>
        <a:p>
          <a:pPr marL="228600" lvl="1" indent="-228600" algn="l" defTabSz="1066800">
            <a:lnSpc>
              <a:spcPct val="90000"/>
            </a:lnSpc>
            <a:spcBef>
              <a:spcPct val="0"/>
            </a:spcBef>
            <a:spcAft>
              <a:spcPct val="15000"/>
            </a:spcAft>
            <a:buChar char="••"/>
          </a:pPr>
          <a:r>
            <a:rPr lang="en-US" sz="2400" kern="1200" dirty="0" smtClean="0">
              <a:latin typeface="Arial" panose="020B0604020202020204" pitchFamily="34" charset="0"/>
              <a:cs typeface="Arial" panose="020B0604020202020204" pitchFamily="34" charset="0"/>
            </a:rPr>
            <a:t>Priority Teams to be established as needed</a:t>
          </a:r>
          <a:endParaRPr lang="en-US" sz="2400" kern="1200" dirty="0">
            <a:latin typeface="Arial" panose="020B0604020202020204" pitchFamily="34" charset="0"/>
            <a:cs typeface="Arial" panose="020B0604020202020204" pitchFamily="34" charset="0"/>
          </a:endParaRPr>
        </a:p>
      </dsp:txBody>
      <dsp:txXfrm>
        <a:off x="4056338" y="1426434"/>
        <a:ext cx="3554993" cy="2591280"/>
      </dsp:txXfrm>
    </dsp:sp>
    <dsp:sp modelId="{8A0672AD-CFFA-4C37-9449-D31D87463F08}">
      <dsp:nvSpPr>
        <dsp:cNvPr id="0" name=""/>
        <dsp:cNvSpPr/>
      </dsp:nvSpPr>
      <dsp:spPr>
        <a:xfrm>
          <a:off x="8109030" y="4437"/>
          <a:ext cx="3554993" cy="142199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lvl="0" algn="ctr" defTabSz="1422400">
            <a:lnSpc>
              <a:spcPct val="90000"/>
            </a:lnSpc>
            <a:spcBef>
              <a:spcPct val="0"/>
            </a:spcBef>
            <a:spcAft>
              <a:spcPct val="35000"/>
            </a:spcAft>
          </a:pPr>
          <a:r>
            <a:rPr lang="en-US" sz="3200" kern="1200" dirty="0" smtClean="0">
              <a:latin typeface="Arial" panose="020B0604020202020204" pitchFamily="34" charset="0"/>
              <a:cs typeface="Arial" panose="020B0604020202020204" pitchFamily="34" charset="0"/>
            </a:rPr>
            <a:t>Update</a:t>
          </a:r>
          <a:endParaRPr lang="en-US" sz="3200" kern="1200" dirty="0">
            <a:latin typeface="Arial" panose="020B0604020202020204" pitchFamily="34" charset="0"/>
            <a:cs typeface="Arial" panose="020B0604020202020204" pitchFamily="34" charset="0"/>
          </a:endParaRPr>
        </a:p>
      </dsp:txBody>
      <dsp:txXfrm>
        <a:off x="8109030" y="4437"/>
        <a:ext cx="3554993" cy="1421997"/>
      </dsp:txXfrm>
    </dsp:sp>
    <dsp:sp modelId="{22FDFA62-DF26-4562-BCA0-8BF4FDB84BB4}">
      <dsp:nvSpPr>
        <dsp:cNvPr id="0" name=""/>
        <dsp:cNvSpPr/>
      </dsp:nvSpPr>
      <dsp:spPr>
        <a:xfrm>
          <a:off x="8109030" y="1426434"/>
          <a:ext cx="3554993" cy="259128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smtClean="0">
              <a:latin typeface="Arial" panose="020B0604020202020204" pitchFamily="34" charset="0"/>
              <a:cs typeface="Arial" panose="020B0604020202020204" pitchFamily="34" charset="0"/>
            </a:rPr>
            <a:t>Resolution </a:t>
          </a:r>
          <a:r>
            <a:rPr lang="en-US" sz="2400" kern="1200" dirty="0" smtClean="0">
              <a:latin typeface="Arial" panose="020B0604020202020204" pitchFamily="34" charset="0"/>
              <a:cs typeface="Arial" panose="020B0604020202020204" pitchFamily="34" charset="0"/>
            </a:rPr>
            <a:t>to accept recommendations to be discussed at COO ACA 2023</a:t>
          </a:r>
          <a:endParaRPr lang="en-US" sz="2400" kern="1200" dirty="0">
            <a:latin typeface="Arial" panose="020B0604020202020204" pitchFamily="34" charset="0"/>
            <a:cs typeface="Arial" panose="020B0604020202020204" pitchFamily="34" charset="0"/>
          </a:endParaRPr>
        </a:p>
      </dsp:txBody>
      <dsp:txXfrm>
        <a:off x="8109030" y="1426434"/>
        <a:ext cx="3554993" cy="259128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BE4E1E-9BEE-4BC6-82F0-236B39EF7EFA}">
      <dsp:nvSpPr>
        <dsp:cNvPr id="0" name=""/>
        <dsp:cNvSpPr/>
      </dsp:nvSpPr>
      <dsp:spPr>
        <a:xfrm rot="10800000">
          <a:off x="1522785" y="2871"/>
          <a:ext cx="4756652" cy="1298726"/>
        </a:xfrm>
        <a:prstGeom prst="homePlat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72702" tIns="76200" rIns="142240" bIns="76200" numCol="1" spcCol="1270" anchor="ctr" anchorCtr="0">
          <a:noAutofit/>
        </a:bodyPr>
        <a:lstStyle/>
        <a:p>
          <a:pPr lvl="0" algn="l" defTabSz="889000">
            <a:lnSpc>
              <a:spcPct val="90000"/>
            </a:lnSpc>
            <a:spcBef>
              <a:spcPct val="0"/>
            </a:spcBef>
            <a:spcAft>
              <a:spcPct val="35000"/>
            </a:spcAft>
          </a:pPr>
          <a:r>
            <a:rPr lang="en-US" sz="2000" kern="1200" dirty="0" smtClean="0">
              <a:latin typeface="Arial" panose="020B0604020202020204" pitchFamily="34" charset="0"/>
              <a:cs typeface="Arial" panose="020B0604020202020204" pitchFamily="34" charset="0"/>
            </a:rPr>
            <a:t>Streamlining the consensus-building process</a:t>
          </a:r>
          <a:endParaRPr lang="en-US" sz="2000" kern="1200" dirty="0">
            <a:latin typeface="Arial" panose="020B0604020202020204" pitchFamily="34" charset="0"/>
            <a:cs typeface="Arial" panose="020B0604020202020204" pitchFamily="34" charset="0"/>
          </a:endParaRPr>
        </a:p>
      </dsp:txBody>
      <dsp:txXfrm rot="10800000">
        <a:off x="1847466" y="2871"/>
        <a:ext cx="4431971" cy="1298726"/>
      </dsp:txXfrm>
    </dsp:sp>
    <dsp:sp modelId="{27D62ABD-20AD-4876-9825-9C58FA7A5D26}">
      <dsp:nvSpPr>
        <dsp:cNvPr id="0" name=""/>
        <dsp:cNvSpPr/>
      </dsp:nvSpPr>
      <dsp:spPr>
        <a:xfrm>
          <a:off x="873422" y="2871"/>
          <a:ext cx="1298726" cy="129872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CD381750-0869-417A-A63E-82D61D200AB8}">
      <dsp:nvSpPr>
        <dsp:cNvPr id="0" name=""/>
        <dsp:cNvSpPr/>
      </dsp:nvSpPr>
      <dsp:spPr>
        <a:xfrm rot="10800000">
          <a:off x="1522785" y="1689277"/>
          <a:ext cx="4756652" cy="1298726"/>
        </a:xfrm>
        <a:prstGeom prst="homePlat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72702" tIns="76200" rIns="142240" bIns="76200" numCol="1" spcCol="1270" anchor="ctr" anchorCtr="0">
          <a:noAutofit/>
        </a:bodyPr>
        <a:lstStyle/>
        <a:p>
          <a:pPr lvl="0" algn="l" defTabSz="889000">
            <a:lnSpc>
              <a:spcPct val="90000"/>
            </a:lnSpc>
            <a:spcBef>
              <a:spcPct val="0"/>
            </a:spcBef>
            <a:spcAft>
              <a:spcPct val="35000"/>
            </a:spcAft>
          </a:pPr>
          <a:r>
            <a:rPr lang="en-US" sz="2000" kern="1200" dirty="0" smtClean="0">
              <a:latin typeface="Arial" panose="020B0604020202020204" pitchFamily="34" charset="0"/>
              <a:cs typeface="Arial" panose="020B0604020202020204" pitchFamily="34" charset="0"/>
            </a:rPr>
            <a:t>Establishing and strengthening relationships</a:t>
          </a:r>
        </a:p>
      </dsp:txBody>
      <dsp:txXfrm rot="10800000">
        <a:off x="1847466" y="1689277"/>
        <a:ext cx="4431971" cy="1298726"/>
      </dsp:txXfrm>
    </dsp:sp>
    <dsp:sp modelId="{D91AD32D-7D5F-466E-AC9F-643663C07BAD}">
      <dsp:nvSpPr>
        <dsp:cNvPr id="0" name=""/>
        <dsp:cNvSpPr/>
      </dsp:nvSpPr>
      <dsp:spPr>
        <a:xfrm>
          <a:off x="873422" y="1689277"/>
          <a:ext cx="1298726" cy="1298726"/>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7ADEB4B3-F957-4ADD-B981-5ADCD89DB750}">
      <dsp:nvSpPr>
        <dsp:cNvPr id="0" name=""/>
        <dsp:cNvSpPr/>
      </dsp:nvSpPr>
      <dsp:spPr>
        <a:xfrm rot="10800000">
          <a:off x="1522785" y="3375683"/>
          <a:ext cx="4756652" cy="1298726"/>
        </a:xfrm>
        <a:prstGeom prst="homePlat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72702" tIns="76200" rIns="142240" bIns="76200" numCol="1" spcCol="1270" anchor="ctr" anchorCtr="0">
          <a:noAutofit/>
        </a:bodyPr>
        <a:lstStyle/>
        <a:p>
          <a:pPr lvl="0" algn="l" defTabSz="889000">
            <a:lnSpc>
              <a:spcPct val="90000"/>
            </a:lnSpc>
            <a:spcBef>
              <a:spcPct val="0"/>
            </a:spcBef>
            <a:spcAft>
              <a:spcPct val="35000"/>
            </a:spcAft>
          </a:pPr>
          <a:r>
            <a:rPr lang="en-US" sz="2000" kern="1200" dirty="0" smtClean="0">
              <a:latin typeface="Arial" panose="020B0604020202020204" pitchFamily="34" charset="0"/>
              <a:cs typeface="Arial" panose="020B0604020202020204" pitchFamily="34" charset="0"/>
            </a:rPr>
            <a:t>Improving communication efforts </a:t>
          </a:r>
          <a:endParaRPr lang="en-US" sz="2000" kern="1200" dirty="0">
            <a:latin typeface="Arial" panose="020B0604020202020204" pitchFamily="34" charset="0"/>
            <a:cs typeface="Arial" panose="020B0604020202020204" pitchFamily="34" charset="0"/>
          </a:endParaRPr>
        </a:p>
      </dsp:txBody>
      <dsp:txXfrm rot="10800000">
        <a:off x="1847466" y="3375683"/>
        <a:ext cx="4431971" cy="1298726"/>
      </dsp:txXfrm>
    </dsp:sp>
    <dsp:sp modelId="{88B19FCC-9B43-46EC-9857-E30BA5A467ED}">
      <dsp:nvSpPr>
        <dsp:cNvPr id="0" name=""/>
        <dsp:cNvSpPr/>
      </dsp:nvSpPr>
      <dsp:spPr>
        <a:xfrm>
          <a:off x="873422" y="3375683"/>
          <a:ext cx="1298726" cy="1298726"/>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719E42-505C-4A95-9443-DFF0B8AEE5A9}">
      <dsp:nvSpPr>
        <dsp:cNvPr id="0" name=""/>
        <dsp:cNvSpPr/>
      </dsp:nvSpPr>
      <dsp:spPr>
        <a:xfrm>
          <a:off x="0" y="0"/>
          <a:ext cx="4113135" cy="385453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latin typeface="Arial" panose="020B0604020202020204" pitchFamily="34" charset="0"/>
              <a:cs typeface="Arial" panose="020B0604020202020204" pitchFamily="34" charset="0"/>
            </a:rPr>
            <a:t>Submissions</a:t>
          </a:r>
          <a:endParaRPr lang="en-US" sz="3200" kern="1200" dirty="0">
            <a:latin typeface="Arial" panose="020B0604020202020204" pitchFamily="34" charset="0"/>
            <a:cs typeface="Arial" panose="020B0604020202020204" pitchFamily="34" charset="0"/>
          </a:endParaRPr>
        </a:p>
      </dsp:txBody>
      <dsp:txXfrm>
        <a:off x="0" y="0"/>
        <a:ext cx="4113135" cy="1156359"/>
      </dsp:txXfrm>
    </dsp:sp>
    <dsp:sp modelId="{B6778855-2E32-48C3-8092-1E6B15ACB42F}">
      <dsp:nvSpPr>
        <dsp:cNvPr id="0" name=""/>
        <dsp:cNvSpPr/>
      </dsp:nvSpPr>
      <dsp:spPr>
        <a:xfrm>
          <a:off x="415589" y="1156453"/>
          <a:ext cx="3290508" cy="561523"/>
        </a:xfrm>
        <a:prstGeom prst="roundRect">
          <a:avLst>
            <a:gd name="adj" fmla="val 10000"/>
          </a:avLst>
        </a:prstGeom>
        <a:solidFill>
          <a:srgbClr val="6D8E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l" defTabSz="755650">
            <a:lnSpc>
              <a:spcPct val="90000"/>
            </a:lnSpc>
            <a:spcBef>
              <a:spcPct val="0"/>
            </a:spcBef>
            <a:spcAft>
              <a:spcPct val="35000"/>
            </a:spcAft>
          </a:pPr>
          <a:r>
            <a:rPr lang="en-US" sz="1700" kern="1200" dirty="0" smtClean="0">
              <a:latin typeface="Arial" panose="020B0604020202020204" pitchFamily="34" charset="0"/>
              <a:cs typeface="Arial" panose="020B0604020202020204" pitchFamily="34" charset="0"/>
            </a:rPr>
            <a:t>ISC - Adult Education Funding </a:t>
          </a:r>
          <a:endParaRPr lang="en-US" sz="1700" kern="1200" dirty="0">
            <a:latin typeface="Arial" panose="020B0604020202020204" pitchFamily="34" charset="0"/>
            <a:cs typeface="Arial" panose="020B0604020202020204" pitchFamily="34" charset="0"/>
          </a:endParaRPr>
        </a:p>
      </dsp:txBody>
      <dsp:txXfrm>
        <a:off x="432035" y="1172899"/>
        <a:ext cx="3257616" cy="528631"/>
      </dsp:txXfrm>
    </dsp:sp>
    <dsp:sp modelId="{B96AF45C-A1E3-4FB5-80EC-13D4CA7C9085}">
      <dsp:nvSpPr>
        <dsp:cNvPr id="0" name=""/>
        <dsp:cNvSpPr/>
      </dsp:nvSpPr>
      <dsp:spPr>
        <a:xfrm>
          <a:off x="415589" y="1804365"/>
          <a:ext cx="3290508" cy="56152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l" defTabSz="755650">
            <a:lnSpc>
              <a:spcPct val="90000"/>
            </a:lnSpc>
            <a:spcBef>
              <a:spcPct val="0"/>
            </a:spcBef>
            <a:spcAft>
              <a:spcPct val="35000"/>
            </a:spcAft>
          </a:pPr>
          <a:r>
            <a:rPr lang="en-US" sz="1700" kern="1200" dirty="0" smtClean="0">
              <a:latin typeface="Arial" panose="020B0604020202020204" pitchFamily="34" charset="0"/>
              <a:cs typeface="Arial" panose="020B0604020202020204" pitchFamily="34" charset="0"/>
            </a:rPr>
            <a:t>ISC - Education Partnerships Program</a:t>
          </a:r>
          <a:endParaRPr lang="en-US" sz="1700" kern="1200" dirty="0">
            <a:latin typeface="Arial" panose="020B0604020202020204" pitchFamily="34" charset="0"/>
            <a:cs typeface="Arial" panose="020B0604020202020204" pitchFamily="34" charset="0"/>
          </a:endParaRPr>
        </a:p>
      </dsp:txBody>
      <dsp:txXfrm>
        <a:off x="432035" y="1820811"/>
        <a:ext cx="3257616" cy="528631"/>
      </dsp:txXfrm>
    </dsp:sp>
    <dsp:sp modelId="{A5B85B1D-4DC5-4F22-8046-89DD9C873C41}">
      <dsp:nvSpPr>
        <dsp:cNvPr id="0" name=""/>
        <dsp:cNvSpPr/>
      </dsp:nvSpPr>
      <dsp:spPr>
        <a:xfrm>
          <a:off x="415589" y="2452276"/>
          <a:ext cx="3290508" cy="56152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l" defTabSz="755650">
            <a:lnSpc>
              <a:spcPct val="90000"/>
            </a:lnSpc>
            <a:spcBef>
              <a:spcPct val="0"/>
            </a:spcBef>
            <a:spcAft>
              <a:spcPct val="35000"/>
            </a:spcAft>
          </a:pPr>
          <a:r>
            <a:rPr lang="en-US" sz="1700" kern="1200" dirty="0" smtClean="0">
              <a:latin typeface="Arial" panose="020B0604020202020204" pitchFamily="34" charset="0"/>
              <a:cs typeface="Arial" panose="020B0604020202020204" pitchFamily="34" charset="0"/>
            </a:rPr>
            <a:t>ISC – School Space Accommodation Standards</a:t>
          </a:r>
          <a:endParaRPr lang="en-US" sz="1700" kern="1200" dirty="0">
            <a:latin typeface="Arial" panose="020B0604020202020204" pitchFamily="34" charset="0"/>
            <a:cs typeface="Arial" panose="020B0604020202020204" pitchFamily="34" charset="0"/>
          </a:endParaRPr>
        </a:p>
      </dsp:txBody>
      <dsp:txXfrm>
        <a:off x="432035" y="2468722"/>
        <a:ext cx="3257616" cy="528631"/>
      </dsp:txXfrm>
    </dsp:sp>
    <dsp:sp modelId="{EF3817C6-2C59-4CB4-BB41-4C15CCF6B772}">
      <dsp:nvSpPr>
        <dsp:cNvPr id="0" name=""/>
        <dsp:cNvSpPr/>
      </dsp:nvSpPr>
      <dsp:spPr>
        <a:xfrm>
          <a:off x="415589" y="3100188"/>
          <a:ext cx="3290508" cy="56152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l" defTabSz="755650">
            <a:lnSpc>
              <a:spcPct val="90000"/>
            </a:lnSpc>
            <a:spcBef>
              <a:spcPct val="0"/>
            </a:spcBef>
            <a:spcAft>
              <a:spcPct val="35000"/>
            </a:spcAft>
          </a:pPr>
          <a:r>
            <a:rPr lang="en-US" sz="1700" kern="1200" dirty="0" smtClean="0">
              <a:latin typeface="Arial" panose="020B0604020202020204" pitchFamily="34" charset="0"/>
              <a:cs typeface="Arial" panose="020B0604020202020204" pitchFamily="34" charset="0"/>
            </a:rPr>
            <a:t>Justice Canada – UNDRIPA (Article 14)</a:t>
          </a:r>
          <a:endParaRPr lang="en-US" sz="1700" kern="1200" dirty="0">
            <a:latin typeface="Arial" panose="020B0604020202020204" pitchFamily="34" charset="0"/>
            <a:cs typeface="Arial" panose="020B0604020202020204" pitchFamily="34" charset="0"/>
          </a:endParaRPr>
        </a:p>
      </dsp:txBody>
      <dsp:txXfrm>
        <a:off x="432035" y="3116634"/>
        <a:ext cx="3257616" cy="528631"/>
      </dsp:txXfrm>
    </dsp:sp>
    <dsp:sp modelId="{2F7C63B3-0101-43E6-BF13-AC61B04C3CF1}">
      <dsp:nvSpPr>
        <dsp:cNvPr id="0" name=""/>
        <dsp:cNvSpPr/>
      </dsp:nvSpPr>
      <dsp:spPr>
        <a:xfrm>
          <a:off x="4425896" y="0"/>
          <a:ext cx="4113135" cy="385453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latin typeface="Arial" panose="020B0604020202020204" pitchFamily="34" charset="0"/>
              <a:cs typeface="Arial" panose="020B0604020202020204" pitchFamily="34" charset="0"/>
            </a:rPr>
            <a:t>Recommendations / Reports</a:t>
          </a:r>
          <a:endParaRPr lang="en-US" sz="3200" kern="1200" dirty="0">
            <a:latin typeface="Arial" panose="020B0604020202020204" pitchFamily="34" charset="0"/>
            <a:cs typeface="Arial" panose="020B0604020202020204" pitchFamily="34" charset="0"/>
          </a:endParaRPr>
        </a:p>
      </dsp:txBody>
      <dsp:txXfrm>
        <a:off x="4425896" y="0"/>
        <a:ext cx="4113135" cy="1156359"/>
      </dsp:txXfrm>
    </dsp:sp>
    <dsp:sp modelId="{4A6F7E33-3BFD-43A0-887A-4B4C629BE715}">
      <dsp:nvSpPr>
        <dsp:cNvPr id="0" name=""/>
        <dsp:cNvSpPr/>
      </dsp:nvSpPr>
      <dsp:spPr>
        <a:xfrm>
          <a:off x="4837209" y="1157488"/>
          <a:ext cx="3290508" cy="116219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l" defTabSz="755650">
            <a:lnSpc>
              <a:spcPct val="90000"/>
            </a:lnSpc>
            <a:spcBef>
              <a:spcPct val="0"/>
            </a:spcBef>
            <a:spcAft>
              <a:spcPct val="35000"/>
            </a:spcAft>
          </a:pPr>
          <a:r>
            <a:rPr lang="en-US" sz="1700" kern="1200" dirty="0" smtClean="0">
              <a:latin typeface="Arial" panose="020B0604020202020204" pitchFamily="34" charset="0"/>
              <a:cs typeface="Arial" panose="020B0604020202020204" pitchFamily="34" charset="0"/>
            </a:rPr>
            <a:t>Ministry of Education – Board Action Plan Reporting Tool</a:t>
          </a:r>
          <a:endParaRPr lang="en-US" sz="1700" kern="1200" dirty="0">
            <a:latin typeface="Arial" panose="020B0604020202020204" pitchFamily="34" charset="0"/>
            <a:cs typeface="Arial" panose="020B0604020202020204" pitchFamily="34" charset="0"/>
          </a:endParaRPr>
        </a:p>
      </dsp:txBody>
      <dsp:txXfrm>
        <a:off x="4871249" y="1191528"/>
        <a:ext cx="3222428" cy="1094114"/>
      </dsp:txXfrm>
    </dsp:sp>
    <dsp:sp modelId="{8E1630C0-B330-4221-8046-F8629A05359C}">
      <dsp:nvSpPr>
        <dsp:cNvPr id="0" name=""/>
        <dsp:cNvSpPr/>
      </dsp:nvSpPr>
      <dsp:spPr>
        <a:xfrm>
          <a:off x="4837209" y="2498482"/>
          <a:ext cx="3290508" cy="116219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l" defTabSz="755650">
            <a:lnSpc>
              <a:spcPct val="90000"/>
            </a:lnSpc>
            <a:spcBef>
              <a:spcPct val="0"/>
            </a:spcBef>
            <a:spcAft>
              <a:spcPct val="35000"/>
            </a:spcAft>
          </a:pPr>
          <a:r>
            <a:rPr lang="en-US" sz="1700" kern="1200" dirty="0" smtClean="0">
              <a:latin typeface="Arial" panose="020B0604020202020204" pitchFamily="34" charset="0"/>
              <a:cs typeface="Arial" panose="020B0604020202020204" pitchFamily="34" charset="0"/>
            </a:rPr>
            <a:t>Finalized Post Secondary Education Report </a:t>
          </a:r>
          <a:endParaRPr lang="en-US" sz="1700" kern="1200" dirty="0">
            <a:latin typeface="Arial" panose="020B0604020202020204" pitchFamily="34" charset="0"/>
            <a:cs typeface="Arial" panose="020B0604020202020204" pitchFamily="34" charset="0"/>
          </a:endParaRPr>
        </a:p>
      </dsp:txBody>
      <dsp:txXfrm>
        <a:off x="4871249" y="2532522"/>
        <a:ext cx="3222428" cy="10941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884F31-9D6F-4152-B7EA-9ECA66C0A847}">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1">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952F68C-D332-4C2A-A506-B047D8D18EE2}">
      <dsp:nvSpPr>
        <dsp:cNvPr id="0" name=""/>
        <dsp:cNvSpPr/>
      </dsp:nvSpPr>
      <dsp:spPr>
        <a:xfrm>
          <a:off x="610504" y="416587"/>
          <a:ext cx="7440913" cy="833607"/>
        </a:xfrm>
        <a:prstGeom prst="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66040" rIns="66040" bIns="66040" numCol="1" spcCol="1270" anchor="ctr" anchorCtr="0">
          <a:noAutofit/>
        </a:bodyPr>
        <a:lstStyle/>
        <a:p>
          <a:pPr lvl="0" algn="l" defTabSz="1155700">
            <a:lnSpc>
              <a:spcPct val="90000"/>
            </a:lnSpc>
            <a:spcBef>
              <a:spcPct val="0"/>
            </a:spcBef>
            <a:spcAft>
              <a:spcPct val="35000"/>
            </a:spcAft>
          </a:pPr>
          <a:r>
            <a:rPr lang="en-US" sz="2600" kern="1200" dirty="0" smtClean="0">
              <a:latin typeface="Arial" panose="020B0604020202020204" pitchFamily="34" charset="0"/>
              <a:cs typeface="Arial" panose="020B0604020202020204" pitchFamily="34" charset="0"/>
            </a:rPr>
            <a:t>Language &amp; Education Forum </a:t>
          </a:r>
          <a:endParaRPr lang="en-US" sz="2600" kern="1200" dirty="0">
            <a:latin typeface="Arial" panose="020B0604020202020204" pitchFamily="34" charset="0"/>
            <a:cs typeface="Arial" panose="020B0604020202020204" pitchFamily="34" charset="0"/>
          </a:endParaRPr>
        </a:p>
      </dsp:txBody>
      <dsp:txXfrm>
        <a:off x="610504" y="416587"/>
        <a:ext cx="7440913" cy="833607"/>
      </dsp:txXfrm>
    </dsp:sp>
    <dsp:sp modelId="{2B8EF42A-4C8C-4EF6-B121-6EB4DB6134EC}">
      <dsp:nvSpPr>
        <dsp:cNvPr id="0" name=""/>
        <dsp:cNvSpPr/>
      </dsp:nvSpPr>
      <dsp:spPr>
        <a:xfrm>
          <a:off x="89500" y="312386"/>
          <a:ext cx="1042009" cy="1042009"/>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8E0FA9-F80D-496C-A95B-CAB418A10528}">
      <dsp:nvSpPr>
        <dsp:cNvPr id="0" name=""/>
        <dsp:cNvSpPr/>
      </dsp:nvSpPr>
      <dsp:spPr>
        <a:xfrm>
          <a:off x="1088431" y="1667215"/>
          <a:ext cx="6962986" cy="833607"/>
        </a:xfrm>
        <a:prstGeom prst="rect">
          <a:avLst/>
        </a:prstGeom>
        <a:solidFill>
          <a:schemeClr val="accent1">
            <a:shade val="80000"/>
            <a:hueOff val="30569"/>
            <a:satOff val="-1062"/>
            <a:lumOff val="82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66040" rIns="66040" bIns="66040" numCol="1" spcCol="1270" anchor="ctr" anchorCtr="0">
          <a:noAutofit/>
        </a:bodyPr>
        <a:lstStyle/>
        <a:p>
          <a:pPr lvl="0" algn="l" defTabSz="1155700">
            <a:lnSpc>
              <a:spcPct val="90000"/>
            </a:lnSpc>
            <a:spcBef>
              <a:spcPct val="0"/>
            </a:spcBef>
            <a:spcAft>
              <a:spcPct val="35000"/>
            </a:spcAft>
          </a:pPr>
          <a:r>
            <a:rPr lang="en-US" sz="2600" kern="1200" dirty="0" smtClean="0">
              <a:latin typeface="Arial" panose="020B0604020202020204" pitchFamily="34" charset="0"/>
              <a:cs typeface="Arial" panose="020B0604020202020204" pitchFamily="34" charset="0"/>
            </a:rPr>
            <a:t>Special Education Webinars &amp; Newsletters</a:t>
          </a:r>
          <a:endParaRPr lang="en-US" sz="2600" kern="1200" dirty="0">
            <a:latin typeface="Arial" panose="020B0604020202020204" pitchFamily="34" charset="0"/>
            <a:cs typeface="Arial" panose="020B0604020202020204" pitchFamily="34" charset="0"/>
          </a:endParaRPr>
        </a:p>
      </dsp:txBody>
      <dsp:txXfrm>
        <a:off x="1088431" y="1667215"/>
        <a:ext cx="6962986" cy="833607"/>
      </dsp:txXfrm>
    </dsp:sp>
    <dsp:sp modelId="{B4E64BC6-D72D-4DF2-B61A-FD9B6CB6831E}">
      <dsp:nvSpPr>
        <dsp:cNvPr id="0" name=""/>
        <dsp:cNvSpPr/>
      </dsp:nvSpPr>
      <dsp:spPr>
        <a:xfrm>
          <a:off x="567426" y="1563014"/>
          <a:ext cx="1042009" cy="1042009"/>
        </a:xfrm>
        <a:prstGeom prst="ellipse">
          <a:avLst/>
        </a:prstGeom>
        <a:solidFill>
          <a:schemeClr val="lt1">
            <a:hueOff val="0"/>
            <a:satOff val="0"/>
            <a:lumOff val="0"/>
            <a:alphaOff val="0"/>
          </a:schemeClr>
        </a:solidFill>
        <a:ln w="12700" cap="flat" cmpd="sng" algn="ctr">
          <a:solidFill>
            <a:schemeClr val="accent1">
              <a:shade val="80000"/>
              <a:hueOff val="30569"/>
              <a:satOff val="-1062"/>
              <a:lumOff val="8238"/>
              <a:alphaOff val="0"/>
            </a:schemeClr>
          </a:solidFill>
          <a:prstDash val="solid"/>
          <a:miter lim="800000"/>
        </a:ln>
        <a:effectLst/>
      </dsp:spPr>
      <dsp:style>
        <a:lnRef idx="2">
          <a:scrgbClr r="0" g="0" b="0"/>
        </a:lnRef>
        <a:fillRef idx="1">
          <a:scrgbClr r="0" g="0" b="0"/>
        </a:fillRef>
        <a:effectRef idx="0">
          <a:scrgbClr r="0" g="0" b="0"/>
        </a:effectRef>
        <a:fontRef idx="minor"/>
      </dsp:style>
    </dsp:sp>
    <dsp:sp modelId="{CA1D31DB-C7EA-46AF-9633-8FD9FE5E6BB1}">
      <dsp:nvSpPr>
        <dsp:cNvPr id="0" name=""/>
        <dsp:cNvSpPr/>
      </dsp:nvSpPr>
      <dsp:spPr>
        <a:xfrm>
          <a:off x="1088431" y="2917843"/>
          <a:ext cx="6962986" cy="833607"/>
        </a:xfrm>
        <a:prstGeom prst="rect">
          <a:avLst/>
        </a:prstGeom>
        <a:solidFill>
          <a:schemeClr val="accent1">
            <a:shade val="80000"/>
            <a:hueOff val="61139"/>
            <a:satOff val="-2125"/>
            <a:lumOff val="164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66040" rIns="66040" bIns="66040" numCol="1" spcCol="1270" anchor="ctr" anchorCtr="0">
          <a:noAutofit/>
        </a:bodyPr>
        <a:lstStyle/>
        <a:p>
          <a:pPr lvl="0" algn="l" defTabSz="1155700">
            <a:lnSpc>
              <a:spcPct val="90000"/>
            </a:lnSpc>
            <a:spcBef>
              <a:spcPct val="0"/>
            </a:spcBef>
            <a:spcAft>
              <a:spcPct val="35000"/>
            </a:spcAft>
          </a:pPr>
          <a:r>
            <a:rPr lang="en-US" sz="2600" kern="1200" dirty="0" smtClean="0">
              <a:latin typeface="Arial" panose="020B0604020202020204" pitchFamily="34" charset="0"/>
              <a:cs typeface="Arial" panose="020B0604020202020204" pitchFamily="34" charset="0"/>
            </a:rPr>
            <a:t>Funding Formula Recommendations</a:t>
          </a:r>
        </a:p>
      </dsp:txBody>
      <dsp:txXfrm>
        <a:off x="1088431" y="2917843"/>
        <a:ext cx="6962986" cy="833607"/>
      </dsp:txXfrm>
    </dsp:sp>
    <dsp:sp modelId="{616F8F74-276E-493D-AF4D-03CB7712F750}">
      <dsp:nvSpPr>
        <dsp:cNvPr id="0" name=""/>
        <dsp:cNvSpPr/>
      </dsp:nvSpPr>
      <dsp:spPr>
        <a:xfrm>
          <a:off x="567426" y="2813642"/>
          <a:ext cx="1042009" cy="1042009"/>
        </a:xfrm>
        <a:prstGeom prst="ellipse">
          <a:avLst/>
        </a:prstGeom>
        <a:solidFill>
          <a:schemeClr val="lt1">
            <a:hueOff val="0"/>
            <a:satOff val="0"/>
            <a:lumOff val="0"/>
            <a:alphaOff val="0"/>
          </a:schemeClr>
        </a:solidFill>
        <a:ln w="12700" cap="flat" cmpd="sng" algn="ctr">
          <a:solidFill>
            <a:schemeClr val="accent1">
              <a:shade val="80000"/>
              <a:hueOff val="61139"/>
              <a:satOff val="-2125"/>
              <a:lumOff val="16476"/>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0E6F7E-7434-4118-A99F-FEAEC8CB2BFB}">
      <dsp:nvSpPr>
        <dsp:cNvPr id="0" name=""/>
        <dsp:cNvSpPr/>
      </dsp:nvSpPr>
      <dsp:spPr>
        <a:xfrm>
          <a:off x="610504" y="4168472"/>
          <a:ext cx="7440913" cy="833607"/>
        </a:xfrm>
        <a:prstGeom prst="rect">
          <a:avLst/>
        </a:prstGeom>
        <a:solidFill>
          <a:schemeClr val="accent1">
            <a:shade val="80000"/>
            <a:hueOff val="91708"/>
            <a:satOff val="-3187"/>
            <a:lumOff val="247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66040" rIns="66040" bIns="66040" numCol="1" spcCol="1270" anchor="ctr" anchorCtr="0">
          <a:noAutofit/>
        </a:bodyPr>
        <a:lstStyle/>
        <a:p>
          <a:pPr lvl="0" algn="l" defTabSz="1155700">
            <a:lnSpc>
              <a:spcPct val="90000"/>
            </a:lnSpc>
            <a:spcBef>
              <a:spcPct val="0"/>
            </a:spcBef>
            <a:spcAft>
              <a:spcPct val="35000"/>
            </a:spcAft>
          </a:pPr>
          <a:r>
            <a:rPr lang="en-US" sz="2600" kern="1200" dirty="0" smtClean="0">
              <a:latin typeface="Arial" panose="020B0604020202020204" pitchFamily="34" charset="0"/>
              <a:cs typeface="Arial" panose="020B0604020202020204" pitchFamily="34" charset="0"/>
            </a:rPr>
            <a:t>Education Agreement Video</a:t>
          </a:r>
        </a:p>
      </dsp:txBody>
      <dsp:txXfrm>
        <a:off x="610504" y="4168472"/>
        <a:ext cx="7440913" cy="833607"/>
      </dsp:txXfrm>
    </dsp:sp>
    <dsp:sp modelId="{9377858A-2481-4C33-A352-EB412E59A2F4}">
      <dsp:nvSpPr>
        <dsp:cNvPr id="0" name=""/>
        <dsp:cNvSpPr/>
      </dsp:nvSpPr>
      <dsp:spPr>
        <a:xfrm>
          <a:off x="89500" y="4064271"/>
          <a:ext cx="1042009" cy="1042009"/>
        </a:xfrm>
        <a:prstGeom prst="ellipse">
          <a:avLst/>
        </a:prstGeom>
        <a:solidFill>
          <a:schemeClr val="lt1">
            <a:hueOff val="0"/>
            <a:satOff val="0"/>
            <a:lumOff val="0"/>
            <a:alphaOff val="0"/>
          </a:schemeClr>
        </a:solidFill>
        <a:ln w="12700" cap="flat" cmpd="sng" algn="ctr">
          <a:solidFill>
            <a:schemeClr val="accent1">
              <a:shade val="80000"/>
              <a:hueOff val="91708"/>
              <a:satOff val="-3187"/>
              <a:lumOff val="24714"/>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CD4FB6-89A6-4944-8CD0-627743CF1699}">
      <dsp:nvSpPr>
        <dsp:cNvPr id="0" name=""/>
        <dsp:cNvSpPr/>
      </dsp:nvSpPr>
      <dsp:spPr>
        <a:xfrm>
          <a:off x="13" y="2562375"/>
          <a:ext cx="2819404" cy="1832613"/>
        </a:xfrm>
        <a:prstGeom prst="round2SameRect">
          <a:avLst/>
        </a:prstGeom>
        <a:gradFill rotWithShape="0">
          <a:gsLst>
            <a:gs pos="0">
              <a:schemeClr val="accent3">
                <a:lumMod val="75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0490" tIns="36830" rIns="110490" bIns="36830" numCol="1" spcCol="1270" anchor="ctr" anchorCtr="0">
          <a:noAutofit/>
        </a:bodyPr>
        <a:lstStyle/>
        <a:p>
          <a:pPr lvl="0" algn="ctr" defTabSz="1289050">
            <a:lnSpc>
              <a:spcPct val="90000"/>
            </a:lnSpc>
            <a:spcBef>
              <a:spcPct val="0"/>
            </a:spcBef>
            <a:spcAft>
              <a:spcPct val="35000"/>
            </a:spcAft>
          </a:pPr>
          <a:r>
            <a:rPr lang="en-US" sz="2900" kern="1200" dirty="0" smtClean="0">
              <a:latin typeface="Arial" panose="020B0604020202020204" pitchFamily="34" charset="0"/>
              <a:cs typeface="Arial" panose="020B0604020202020204" pitchFamily="34" charset="0"/>
            </a:rPr>
            <a:t>Data Sharing Agreement</a:t>
          </a:r>
          <a:endParaRPr lang="en-US" sz="2900" kern="1200" dirty="0">
            <a:latin typeface="Arial" panose="020B0604020202020204" pitchFamily="34" charset="0"/>
            <a:cs typeface="Arial" panose="020B0604020202020204" pitchFamily="34" charset="0"/>
          </a:endParaRPr>
        </a:p>
      </dsp:txBody>
      <dsp:txXfrm>
        <a:off x="89474" y="2651836"/>
        <a:ext cx="2640482" cy="1743152"/>
      </dsp:txXfrm>
    </dsp:sp>
    <dsp:sp modelId="{D0F8C86F-3F96-4D1B-A4BF-2C634C918FD2}">
      <dsp:nvSpPr>
        <dsp:cNvPr id="0" name=""/>
        <dsp:cNvSpPr/>
      </dsp:nvSpPr>
      <dsp:spPr>
        <a:xfrm>
          <a:off x="3114123" y="2567929"/>
          <a:ext cx="2819404" cy="1832613"/>
        </a:xfrm>
        <a:prstGeom prst="round2SameRect">
          <a:avLst/>
        </a:prstGeom>
        <a:gradFill rotWithShape="0">
          <a:gsLst>
            <a:gs pos="0">
              <a:schemeClr val="accent3">
                <a:lumMod val="75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0490" tIns="36830" rIns="110490" bIns="36830" numCol="1" spcCol="1270" anchor="ctr" anchorCtr="0">
          <a:noAutofit/>
        </a:bodyPr>
        <a:lstStyle/>
        <a:p>
          <a:pPr lvl="0" algn="ctr" defTabSz="1289050">
            <a:lnSpc>
              <a:spcPct val="90000"/>
            </a:lnSpc>
            <a:spcBef>
              <a:spcPct val="0"/>
            </a:spcBef>
            <a:spcAft>
              <a:spcPct val="35000"/>
            </a:spcAft>
          </a:pPr>
          <a:r>
            <a:rPr lang="en-US" sz="2900" kern="1200" dirty="0" smtClean="0">
              <a:latin typeface="Arial" panose="020B0604020202020204" pitchFamily="34" charset="0"/>
              <a:cs typeface="Arial" panose="020B0604020202020204" pitchFamily="34" charset="0"/>
            </a:rPr>
            <a:t>Jordan’s Principle in school boards</a:t>
          </a:r>
          <a:endParaRPr lang="en-US" sz="2900" kern="1200" dirty="0">
            <a:latin typeface="Arial" panose="020B0604020202020204" pitchFamily="34" charset="0"/>
            <a:cs typeface="Arial" panose="020B0604020202020204" pitchFamily="34" charset="0"/>
          </a:endParaRPr>
        </a:p>
      </dsp:txBody>
      <dsp:txXfrm>
        <a:off x="3203584" y="2657390"/>
        <a:ext cx="2640482" cy="1743152"/>
      </dsp:txXfrm>
    </dsp:sp>
    <dsp:sp modelId="{5B8789E1-2E3B-49E8-8371-0D16AE646BF7}">
      <dsp:nvSpPr>
        <dsp:cNvPr id="0" name=""/>
        <dsp:cNvSpPr/>
      </dsp:nvSpPr>
      <dsp:spPr>
        <a:xfrm>
          <a:off x="6248290" y="2554134"/>
          <a:ext cx="2819404" cy="1832613"/>
        </a:xfrm>
        <a:prstGeom prst="round2SameRect">
          <a:avLst/>
        </a:prstGeom>
        <a:gradFill rotWithShape="0">
          <a:gsLst>
            <a:gs pos="0">
              <a:schemeClr val="accent3">
                <a:lumMod val="75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0490" tIns="36830" rIns="110490" bIns="36830" numCol="1" spcCol="1270" anchor="ctr" anchorCtr="0">
          <a:noAutofit/>
        </a:bodyPr>
        <a:lstStyle/>
        <a:p>
          <a:pPr lvl="0" algn="ctr" defTabSz="1289050">
            <a:lnSpc>
              <a:spcPct val="90000"/>
            </a:lnSpc>
            <a:spcBef>
              <a:spcPct val="0"/>
            </a:spcBef>
            <a:spcAft>
              <a:spcPct val="35000"/>
            </a:spcAft>
          </a:pPr>
          <a:r>
            <a:rPr lang="en-US" sz="2900" kern="1200" dirty="0" smtClean="0">
              <a:latin typeface="Arial" panose="020B0604020202020204" pitchFamily="34" charset="0"/>
              <a:cs typeface="Arial" panose="020B0604020202020204" pitchFamily="34" charset="0"/>
            </a:rPr>
            <a:t>Environmental Scan of Immersion Programs</a:t>
          </a:r>
          <a:endParaRPr lang="en-US" sz="2900" kern="1200" dirty="0">
            <a:latin typeface="Arial" panose="020B0604020202020204" pitchFamily="34" charset="0"/>
            <a:cs typeface="Arial" panose="020B0604020202020204" pitchFamily="34" charset="0"/>
          </a:endParaRPr>
        </a:p>
      </dsp:txBody>
      <dsp:txXfrm>
        <a:off x="6337751" y="2643595"/>
        <a:ext cx="2640482" cy="174315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03FFF3-E4B5-4D9C-B92C-5533E8B72EA3}">
      <dsp:nvSpPr>
        <dsp:cNvPr id="0" name=""/>
        <dsp:cNvSpPr/>
      </dsp:nvSpPr>
      <dsp:spPr>
        <a:xfrm>
          <a:off x="3648" y="391318"/>
          <a:ext cx="3557697" cy="682942"/>
        </a:xfrm>
        <a:prstGeom prst="rect">
          <a:avLst/>
        </a:prstGeom>
        <a:solidFill>
          <a:schemeClr val="accent3">
            <a:lumMod val="75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lvl="0" algn="ctr" defTabSz="1422400">
            <a:lnSpc>
              <a:spcPct val="90000"/>
            </a:lnSpc>
            <a:spcBef>
              <a:spcPct val="0"/>
            </a:spcBef>
            <a:spcAft>
              <a:spcPct val="35000"/>
            </a:spcAft>
          </a:pPr>
          <a:r>
            <a:rPr lang="en-US" sz="3200" kern="1200" dirty="0" smtClean="0">
              <a:latin typeface="Arial" panose="020B0604020202020204" pitchFamily="34" charset="0"/>
              <a:cs typeface="Arial" panose="020B0604020202020204" pitchFamily="34" charset="0"/>
            </a:rPr>
            <a:t>Mandate</a:t>
          </a:r>
          <a:endParaRPr lang="en-US" sz="3200" kern="1200" dirty="0">
            <a:latin typeface="Arial" panose="020B0604020202020204" pitchFamily="34" charset="0"/>
            <a:cs typeface="Arial" panose="020B0604020202020204" pitchFamily="34" charset="0"/>
          </a:endParaRPr>
        </a:p>
      </dsp:txBody>
      <dsp:txXfrm>
        <a:off x="3648" y="391318"/>
        <a:ext cx="3557697" cy="682942"/>
      </dsp:txXfrm>
    </dsp:sp>
    <dsp:sp modelId="{518DDDEC-1128-46BB-87B1-46AD93E73DB4}">
      <dsp:nvSpPr>
        <dsp:cNvPr id="0" name=""/>
        <dsp:cNvSpPr/>
      </dsp:nvSpPr>
      <dsp:spPr>
        <a:xfrm>
          <a:off x="0" y="1074260"/>
          <a:ext cx="3557697" cy="299708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dirty="0" smtClean="0">
              <a:latin typeface="Arial" panose="020B0604020202020204" pitchFamily="34" charset="0"/>
              <a:cs typeface="Arial" panose="020B0604020202020204" pitchFamily="34" charset="0"/>
            </a:rPr>
            <a:t>To continue examining and refining the Interim Funding Approach (K-12 education) to identify and address gaps and underfunded areas for First Nation students and schools. </a:t>
          </a:r>
          <a:endParaRPr lang="en-US" sz="2200" kern="1200" dirty="0">
            <a:latin typeface="Arial" panose="020B0604020202020204" pitchFamily="34" charset="0"/>
            <a:cs typeface="Arial" panose="020B0604020202020204" pitchFamily="34" charset="0"/>
          </a:endParaRPr>
        </a:p>
      </dsp:txBody>
      <dsp:txXfrm>
        <a:off x="0" y="1074260"/>
        <a:ext cx="3557697" cy="2997089"/>
      </dsp:txXfrm>
    </dsp:sp>
    <dsp:sp modelId="{3370299E-523D-463E-8E6C-BE2AEC6D16AE}">
      <dsp:nvSpPr>
        <dsp:cNvPr id="0" name=""/>
        <dsp:cNvSpPr/>
      </dsp:nvSpPr>
      <dsp:spPr>
        <a:xfrm>
          <a:off x="4059424" y="391318"/>
          <a:ext cx="3557697" cy="682942"/>
        </a:xfrm>
        <a:prstGeom prst="rect">
          <a:avLst/>
        </a:prstGeom>
        <a:solidFill>
          <a:schemeClr val="accent1">
            <a:lumMod val="75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lvl="0" algn="ctr" defTabSz="1422400">
            <a:lnSpc>
              <a:spcPct val="90000"/>
            </a:lnSpc>
            <a:spcBef>
              <a:spcPct val="0"/>
            </a:spcBef>
            <a:spcAft>
              <a:spcPct val="35000"/>
            </a:spcAft>
          </a:pPr>
          <a:r>
            <a:rPr lang="en-US" sz="3200" kern="1200" dirty="0" smtClean="0">
              <a:latin typeface="Arial" panose="020B0604020202020204" pitchFamily="34" charset="0"/>
              <a:cs typeface="Arial" panose="020B0604020202020204" pitchFamily="34" charset="0"/>
            </a:rPr>
            <a:t>Highlights</a:t>
          </a:r>
          <a:endParaRPr lang="en-US" sz="3200" kern="1200" dirty="0">
            <a:latin typeface="Arial" panose="020B0604020202020204" pitchFamily="34" charset="0"/>
            <a:cs typeface="Arial" panose="020B0604020202020204" pitchFamily="34" charset="0"/>
          </a:endParaRPr>
        </a:p>
      </dsp:txBody>
      <dsp:txXfrm>
        <a:off x="4059424" y="391318"/>
        <a:ext cx="3557697" cy="682942"/>
      </dsp:txXfrm>
    </dsp:sp>
    <dsp:sp modelId="{6AEA169E-3162-464D-A1BF-AEA38029FC5B}">
      <dsp:nvSpPr>
        <dsp:cNvPr id="0" name=""/>
        <dsp:cNvSpPr/>
      </dsp:nvSpPr>
      <dsp:spPr>
        <a:xfrm>
          <a:off x="4059424" y="1074260"/>
          <a:ext cx="3557697" cy="299708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dirty="0" smtClean="0">
              <a:latin typeface="Arial" panose="020B0604020202020204" pitchFamily="34" charset="0"/>
              <a:cs typeface="Arial" panose="020B0604020202020204" pitchFamily="34" charset="0"/>
            </a:rPr>
            <a:t>Systemic Gaps Task Team currently working with First Nation communities to develop a baseline of data for a five year pilot project to address gaps and improve educational outcomes</a:t>
          </a:r>
          <a:endParaRPr lang="en-US" sz="2200" kern="1200" dirty="0">
            <a:latin typeface="Arial" panose="020B0604020202020204" pitchFamily="34" charset="0"/>
            <a:cs typeface="Arial" panose="020B0604020202020204" pitchFamily="34" charset="0"/>
          </a:endParaRPr>
        </a:p>
      </dsp:txBody>
      <dsp:txXfrm>
        <a:off x="4059424" y="1074260"/>
        <a:ext cx="3557697" cy="2997089"/>
      </dsp:txXfrm>
    </dsp:sp>
    <dsp:sp modelId="{8A0672AD-CFFA-4C37-9449-D31D87463F08}">
      <dsp:nvSpPr>
        <dsp:cNvPr id="0" name=""/>
        <dsp:cNvSpPr/>
      </dsp:nvSpPr>
      <dsp:spPr>
        <a:xfrm>
          <a:off x="8115199" y="391318"/>
          <a:ext cx="3557697" cy="68294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lvl="0" algn="ctr" defTabSz="1422400">
            <a:lnSpc>
              <a:spcPct val="90000"/>
            </a:lnSpc>
            <a:spcBef>
              <a:spcPct val="0"/>
            </a:spcBef>
            <a:spcAft>
              <a:spcPct val="35000"/>
            </a:spcAft>
          </a:pPr>
          <a:r>
            <a:rPr lang="en-US" sz="3200" kern="1200" dirty="0" smtClean="0">
              <a:latin typeface="Arial" panose="020B0604020202020204" pitchFamily="34" charset="0"/>
              <a:cs typeface="Arial" panose="020B0604020202020204" pitchFamily="34" charset="0"/>
            </a:rPr>
            <a:t>Update</a:t>
          </a:r>
          <a:endParaRPr lang="en-US" sz="3200" kern="1200" dirty="0">
            <a:latin typeface="Arial" panose="020B0604020202020204" pitchFamily="34" charset="0"/>
            <a:cs typeface="Arial" panose="020B0604020202020204" pitchFamily="34" charset="0"/>
          </a:endParaRPr>
        </a:p>
      </dsp:txBody>
      <dsp:txXfrm>
        <a:off x="8115199" y="391318"/>
        <a:ext cx="3557697" cy="682942"/>
      </dsp:txXfrm>
    </dsp:sp>
    <dsp:sp modelId="{22FDFA62-DF26-4562-BCA0-8BF4FDB84BB4}">
      <dsp:nvSpPr>
        <dsp:cNvPr id="0" name=""/>
        <dsp:cNvSpPr/>
      </dsp:nvSpPr>
      <dsp:spPr>
        <a:xfrm>
          <a:off x="8115199" y="1074260"/>
          <a:ext cx="3557697" cy="299708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dirty="0" smtClean="0">
              <a:latin typeface="Arial" panose="020B0604020202020204" pitchFamily="34" charset="0"/>
              <a:cs typeface="Arial" panose="020B0604020202020204" pitchFamily="34" charset="0"/>
            </a:rPr>
            <a:t>Four recommendations made to ISC in 2022-23</a:t>
          </a:r>
          <a:endParaRPr lang="en-US" sz="2200" kern="1200" dirty="0">
            <a:latin typeface="Arial" panose="020B0604020202020204" pitchFamily="34" charset="0"/>
            <a:cs typeface="Arial" panose="020B0604020202020204" pitchFamily="34" charset="0"/>
          </a:endParaRPr>
        </a:p>
        <a:p>
          <a:pPr marL="228600" lvl="1" indent="-228600" algn="l" defTabSz="977900">
            <a:lnSpc>
              <a:spcPct val="90000"/>
            </a:lnSpc>
            <a:spcBef>
              <a:spcPct val="0"/>
            </a:spcBef>
            <a:spcAft>
              <a:spcPct val="15000"/>
            </a:spcAft>
            <a:buChar char="••"/>
          </a:pPr>
          <a:r>
            <a:rPr lang="en-US" sz="2200" kern="1200" dirty="0" smtClean="0">
              <a:latin typeface="Arial" panose="020B0604020202020204" pitchFamily="34" charset="0"/>
              <a:cs typeface="Arial" panose="020B0604020202020204" pitchFamily="34" charset="0"/>
            </a:rPr>
            <a:t>One implemented for 2023-24 and three to be determined</a:t>
          </a:r>
          <a:endParaRPr lang="en-US" sz="2200" kern="1200" dirty="0">
            <a:latin typeface="Arial" panose="020B0604020202020204" pitchFamily="34" charset="0"/>
            <a:cs typeface="Arial" panose="020B0604020202020204" pitchFamily="34" charset="0"/>
          </a:endParaRPr>
        </a:p>
        <a:p>
          <a:pPr marL="228600" lvl="1" indent="-228600" algn="l" defTabSz="977900">
            <a:lnSpc>
              <a:spcPct val="90000"/>
            </a:lnSpc>
            <a:spcBef>
              <a:spcPct val="0"/>
            </a:spcBef>
            <a:spcAft>
              <a:spcPct val="15000"/>
            </a:spcAft>
            <a:buChar char="••"/>
          </a:pPr>
          <a:r>
            <a:rPr lang="en-US" sz="2200" kern="1200" dirty="0" smtClean="0">
              <a:latin typeface="Arial" panose="020B0604020202020204" pitchFamily="34" charset="0"/>
              <a:cs typeface="Arial" panose="020B0604020202020204" pitchFamily="34" charset="0"/>
            </a:rPr>
            <a:t>Resolution regarding Adult Education funding to be discussed at COO ACA 2023</a:t>
          </a:r>
          <a:endParaRPr lang="en-US" sz="2200" kern="1200" dirty="0">
            <a:latin typeface="Arial" panose="020B0604020202020204" pitchFamily="34" charset="0"/>
            <a:cs typeface="Arial" panose="020B0604020202020204" pitchFamily="34" charset="0"/>
          </a:endParaRPr>
        </a:p>
      </dsp:txBody>
      <dsp:txXfrm>
        <a:off x="8115199" y="1074260"/>
        <a:ext cx="3557697" cy="299708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361E46-D260-40FE-9697-018160B7D3BC}">
      <dsp:nvSpPr>
        <dsp:cNvPr id="0" name=""/>
        <dsp:cNvSpPr/>
      </dsp:nvSpPr>
      <dsp:spPr>
        <a:xfrm>
          <a:off x="1125" y="0"/>
          <a:ext cx="2927034" cy="5055630"/>
        </a:xfrm>
        <a:prstGeom prst="roundRect">
          <a:avLst>
            <a:gd name="adj" fmla="val 10000"/>
          </a:avLst>
        </a:prstGeom>
        <a:solidFill>
          <a:schemeClr val="accent3">
            <a:lumMod val="75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smtClean="0">
              <a:latin typeface="Arial" panose="020B0604020202020204" pitchFamily="34" charset="0"/>
              <a:cs typeface="Arial" panose="020B0604020202020204" pitchFamily="34" charset="0"/>
            </a:rPr>
            <a:t>Mandate</a:t>
          </a:r>
          <a:endParaRPr lang="en-US" sz="3600" kern="1200" dirty="0">
            <a:latin typeface="Arial" panose="020B0604020202020204" pitchFamily="34" charset="0"/>
            <a:cs typeface="Arial" panose="020B0604020202020204" pitchFamily="34" charset="0"/>
          </a:endParaRPr>
        </a:p>
      </dsp:txBody>
      <dsp:txXfrm>
        <a:off x="1125" y="0"/>
        <a:ext cx="2927034" cy="1516689"/>
      </dsp:txXfrm>
    </dsp:sp>
    <dsp:sp modelId="{32F11B9C-AF27-442E-B4FD-E76F03284DD8}">
      <dsp:nvSpPr>
        <dsp:cNvPr id="0" name=""/>
        <dsp:cNvSpPr/>
      </dsp:nvSpPr>
      <dsp:spPr>
        <a:xfrm>
          <a:off x="367005" y="1276290"/>
          <a:ext cx="2225623" cy="2844138"/>
        </a:xfrm>
        <a:prstGeom prst="roundRect">
          <a:avLst>
            <a:gd name="adj" fmla="val 10000"/>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b="0" i="0" kern="1200" dirty="0" smtClean="0">
              <a:solidFill>
                <a:schemeClr val="tx1"/>
              </a:solidFill>
              <a:latin typeface="Arial" panose="020B0604020202020204" pitchFamily="34" charset="0"/>
              <a:cs typeface="Arial" panose="020B0604020202020204" pitchFamily="34" charset="0"/>
            </a:rPr>
            <a:t>To provide recommendations on issues and specific strategies related to special education for political review and/or approval for action, including the Needs-Based process. </a:t>
          </a:r>
          <a:endParaRPr lang="en-US" sz="1800" kern="1200" dirty="0">
            <a:solidFill>
              <a:schemeClr val="tx1"/>
            </a:solidFill>
            <a:latin typeface="Arial" panose="020B0604020202020204" pitchFamily="34" charset="0"/>
            <a:cs typeface="Arial" panose="020B0604020202020204" pitchFamily="34" charset="0"/>
          </a:endParaRPr>
        </a:p>
      </dsp:txBody>
      <dsp:txXfrm>
        <a:off x="432191" y="1341476"/>
        <a:ext cx="2095251" cy="2713766"/>
      </dsp:txXfrm>
    </dsp:sp>
    <dsp:sp modelId="{803B4553-5F06-466D-A0FB-54C616949FCD}">
      <dsp:nvSpPr>
        <dsp:cNvPr id="0" name=""/>
        <dsp:cNvSpPr/>
      </dsp:nvSpPr>
      <dsp:spPr>
        <a:xfrm rot="16200000">
          <a:off x="4568148" y="-1064297"/>
          <a:ext cx="2927034" cy="505563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vert" wrap="square" lIns="152400" tIns="152400" rIns="152400" bIns="152400" numCol="1" spcCol="1270" anchor="t" anchorCtr="0">
          <a:noAutofit/>
        </a:bodyPr>
        <a:lstStyle/>
        <a:p>
          <a:pPr lvl="0" algn="ctr" defTabSz="1778000">
            <a:lnSpc>
              <a:spcPct val="90000"/>
            </a:lnSpc>
            <a:spcBef>
              <a:spcPct val="0"/>
            </a:spcBef>
            <a:spcAft>
              <a:spcPct val="35000"/>
            </a:spcAft>
          </a:pPr>
          <a:endParaRPr lang="en-US" sz="4000" kern="1200" dirty="0"/>
        </a:p>
      </dsp:txBody>
      <dsp:txXfrm>
        <a:off x="2798677" y="705174"/>
        <a:ext cx="2927034" cy="1516689"/>
      </dsp:txXfrm>
    </dsp:sp>
    <dsp:sp modelId="{A9551895-F040-4743-8188-88CE69751E50}">
      <dsp:nvSpPr>
        <dsp:cNvPr id="0" name=""/>
        <dsp:cNvSpPr/>
      </dsp:nvSpPr>
      <dsp:spPr>
        <a:xfrm rot="16200000">
          <a:off x="4561943" y="1064297"/>
          <a:ext cx="2927034" cy="505563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vert" wrap="square" lIns="152400" tIns="152400" rIns="152400" bIns="152400" numCol="1" spcCol="1270" anchor="t" anchorCtr="0">
          <a:noAutofit/>
        </a:bodyPr>
        <a:lstStyle/>
        <a:p>
          <a:pPr lvl="0" algn="ctr" defTabSz="1778000">
            <a:lnSpc>
              <a:spcPct val="90000"/>
            </a:lnSpc>
            <a:spcBef>
              <a:spcPct val="0"/>
            </a:spcBef>
            <a:spcAft>
              <a:spcPct val="35000"/>
            </a:spcAft>
          </a:pPr>
          <a:endParaRPr lang="en-US" sz="4000" kern="1200" dirty="0"/>
        </a:p>
      </dsp:txBody>
      <dsp:txXfrm>
        <a:off x="2792472" y="2833768"/>
        <a:ext cx="2927034" cy="151668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03FFF3-E4B5-4D9C-B92C-5533E8B72EA3}">
      <dsp:nvSpPr>
        <dsp:cNvPr id="0" name=""/>
        <dsp:cNvSpPr/>
      </dsp:nvSpPr>
      <dsp:spPr>
        <a:xfrm>
          <a:off x="2704" y="1110535"/>
          <a:ext cx="2637085" cy="689181"/>
        </a:xfrm>
        <a:prstGeom prst="rect">
          <a:avLst/>
        </a:prstGeom>
        <a:solidFill>
          <a:schemeClr val="accent3">
            <a:lumMod val="75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lvl="0" algn="ctr" defTabSz="1422400">
            <a:lnSpc>
              <a:spcPct val="90000"/>
            </a:lnSpc>
            <a:spcBef>
              <a:spcPct val="0"/>
            </a:spcBef>
            <a:spcAft>
              <a:spcPct val="35000"/>
            </a:spcAft>
          </a:pPr>
          <a:r>
            <a:rPr lang="en-US" sz="3200" kern="1200" dirty="0" smtClean="0">
              <a:latin typeface="Arial" panose="020B0604020202020204" pitchFamily="34" charset="0"/>
              <a:cs typeface="Arial" panose="020B0604020202020204" pitchFamily="34" charset="0"/>
            </a:rPr>
            <a:t>Mandate</a:t>
          </a:r>
          <a:endParaRPr lang="en-US" sz="3200" kern="1200" dirty="0">
            <a:latin typeface="Arial" panose="020B0604020202020204" pitchFamily="34" charset="0"/>
            <a:cs typeface="Arial" panose="020B0604020202020204" pitchFamily="34" charset="0"/>
          </a:endParaRPr>
        </a:p>
      </dsp:txBody>
      <dsp:txXfrm>
        <a:off x="2704" y="1110535"/>
        <a:ext cx="2637085" cy="689181"/>
      </dsp:txXfrm>
    </dsp:sp>
    <dsp:sp modelId="{518DDDEC-1128-46BB-87B1-46AD93E73DB4}">
      <dsp:nvSpPr>
        <dsp:cNvPr id="0" name=""/>
        <dsp:cNvSpPr/>
      </dsp:nvSpPr>
      <dsp:spPr>
        <a:xfrm>
          <a:off x="0" y="1799716"/>
          <a:ext cx="2637085" cy="224815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smtClean="0">
              <a:solidFill>
                <a:schemeClr val="tx1"/>
              </a:solidFill>
              <a:latin typeface="Arial" panose="020B0604020202020204" pitchFamily="34" charset="0"/>
              <a:cs typeface="Arial" panose="020B0604020202020204" pitchFamily="34" charset="0"/>
            </a:rPr>
            <a:t>To develop evidence-based recommendations for new regional model(s) that will fully support First Nation learners</a:t>
          </a:r>
          <a:endParaRPr lang="en-US" sz="2100" kern="1200" dirty="0">
            <a:solidFill>
              <a:schemeClr val="tx1"/>
            </a:solidFill>
            <a:latin typeface="Arial" panose="020B0604020202020204" pitchFamily="34" charset="0"/>
            <a:cs typeface="Arial" panose="020B0604020202020204" pitchFamily="34" charset="0"/>
          </a:endParaRPr>
        </a:p>
      </dsp:txBody>
      <dsp:txXfrm>
        <a:off x="0" y="1799716"/>
        <a:ext cx="2637085" cy="2248155"/>
      </dsp:txXfrm>
    </dsp:sp>
    <dsp:sp modelId="{3370299E-523D-463E-8E6C-BE2AEC6D16AE}">
      <dsp:nvSpPr>
        <dsp:cNvPr id="0" name=""/>
        <dsp:cNvSpPr/>
      </dsp:nvSpPr>
      <dsp:spPr>
        <a:xfrm>
          <a:off x="3008982" y="1110535"/>
          <a:ext cx="2637085" cy="689181"/>
        </a:xfrm>
        <a:prstGeom prst="rect">
          <a:avLst/>
        </a:prstGeom>
        <a:solidFill>
          <a:schemeClr val="accent1">
            <a:lumMod val="75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lvl="0" algn="ctr" defTabSz="1422400">
            <a:lnSpc>
              <a:spcPct val="90000"/>
            </a:lnSpc>
            <a:spcBef>
              <a:spcPct val="0"/>
            </a:spcBef>
            <a:spcAft>
              <a:spcPct val="35000"/>
            </a:spcAft>
          </a:pPr>
          <a:r>
            <a:rPr lang="en-US" sz="3200" kern="1200" dirty="0" smtClean="0">
              <a:latin typeface="Arial" panose="020B0604020202020204" pitchFamily="34" charset="0"/>
              <a:cs typeface="Arial" panose="020B0604020202020204" pitchFamily="34" charset="0"/>
            </a:rPr>
            <a:t>Highlights</a:t>
          </a:r>
          <a:endParaRPr lang="en-US" sz="3200" kern="1200" dirty="0">
            <a:latin typeface="Arial" panose="020B0604020202020204" pitchFamily="34" charset="0"/>
            <a:cs typeface="Arial" panose="020B0604020202020204" pitchFamily="34" charset="0"/>
          </a:endParaRPr>
        </a:p>
      </dsp:txBody>
      <dsp:txXfrm>
        <a:off x="3008982" y="1110535"/>
        <a:ext cx="2637085" cy="689181"/>
      </dsp:txXfrm>
    </dsp:sp>
    <dsp:sp modelId="{6AEA169E-3162-464D-A1BF-AEA38029FC5B}">
      <dsp:nvSpPr>
        <dsp:cNvPr id="0" name=""/>
        <dsp:cNvSpPr/>
      </dsp:nvSpPr>
      <dsp:spPr>
        <a:xfrm>
          <a:off x="3008982" y="1799716"/>
          <a:ext cx="2637085" cy="224815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smtClean="0">
              <a:latin typeface="Arial" panose="020B0604020202020204" pitchFamily="34" charset="0"/>
              <a:cs typeface="Arial" panose="020B0604020202020204" pitchFamily="34" charset="0"/>
            </a:rPr>
            <a:t>Resulting report includes 41 recommendations consistent with First Nations rights, culture and jurisdiction</a:t>
          </a:r>
          <a:endParaRPr lang="en-US" sz="2100" kern="1200" dirty="0">
            <a:latin typeface="Arial" panose="020B0604020202020204" pitchFamily="34" charset="0"/>
            <a:cs typeface="Arial" panose="020B0604020202020204" pitchFamily="34" charset="0"/>
          </a:endParaRPr>
        </a:p>
      </dsp:txBody>
      <dsp:txXfrm>
        <a:off x="3008982" y="1799716"/>
        <a:ext cx="2637085" cy="2248155"/>
      </dsp:txXfrm>
    </dsp:sp>
    <dsp:sp modelId="{8A0672AD-CFFA-4C37-9449-D31D87463F08}">
      <dsp:nvSpPr>
        <dsp:cNvPr id="0" name=""/>
        <dsp:cNvSpPr/>
      </dsp:nvSpPr>
      <dsp:spPr>
        <a:xfrm>
          <a:off x="6015259" y="1110535"/>
          <a:ext cx="2637085" cy="68918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lvl="0" algn="ctr" defTabSz="1422400">
            <a:lnSpc>
              <a:spcPct val="90000"/>
            </a:lnSpc>
            <a:spcBef>
              <a:spcPct val="0"/>
            </a:spcBef>
            <a:spcAft>
              <a:spcPct val="35000"/>
            </a:spcAft>
          </a:pPr>
          <a:r>
            <a:rPr lang="en-US" sz="3200" kern="1200" dirty="0" smtClean="0">
              <a:latin typeface="Arial" panose="020B0604020202020204" pitchFamily="34" charset="0"/>
              <a:cs typeface="Arial" panose="020B0604020202020204" pitchFamily="34" charset="0"/>
            </a:rPr>
            <a:t>Update</a:t>
          </a:r>
          <a:endParaRPr lang="en-US" sz="3200" kern="1200" dirty="0">
            <a:latin typeface="Arial" panose="020B0604020202020204" pitchFamily="34" charset="0"/>
            <a:cs typeface="Arial" panose="020B0604020202020204" pitchFamily="34" charset="0"/>
          </a:endParaRPr>
        </a:p>
      </dsp:txBody>
      <dsp:txXfrm>
        <a:off x="6015259" y="1110535"/>
        <a:ext cx="2637085" cy="689181"/>
      </dsp:txXfrm>
    </dsp:sp>
    <dsp:sp modelId="{22FDFA62-DF26-4562-BCA0-8BF4FDB84BB4}">
      <dsp:nvSpPr>
        <dsp:cNvPr id="0" name=""/>
        <dsp:cNvSpPr/>
      </dsp:nvSpPr>
      <dsp:spPr>
        <a:xfrm>
          <a:off x="6015259" y="1799716"/>
          <a:ext cx="2637085" cy="224815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smtClean="0">
              <a:latin typeface="Arial" panose="020B0604020202020204" pitchFamily="34" charset="0"/>
              <a:cs typeface="Arial" panose="020B0604020202020204" pitchFamily="34" charset="0"/>
            </a:rPr>
            <a:t>Resolution  to accept report and accompanying work plan to be discussed at COO ACA 2023</a:t>
          </a:r>
          <a:endParaRPr lang="en-US" sz="2100" kern="1200" dirty="0">
            <a:latin typeface="Arial" panose="020B0604020202020204" pitchFamily="34" charset="0"/>
            <a:cs typeface="Arial" panose="020B0604020202020204" pitchFamily="34" charset="0"/>
          </a:endParaRPr>
        </a:p>
      </dsp:txBody>
      <dsp:txXfrm>
        <a:off x="6015259" y="1799716"/>
        <a:ext cx="2637085" cy="224815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F3BB53-A021-47D4-980B-71531AA08A4A}">
      <dsp:nvSpPr>
        <dsp:cNvPr id="0" name=""/>
        <dsp:cNvSpPr/>
      </dsp:nvSpPr>
      <dsp:spPr>
        <a:xfrm>
          <a:off x="1100139" y="809"/>
          <a:ext cx="2303938" cy="11519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lvl="0" algn="ctr" defTabSz="1600200">
            <a:lnSpc>
              <a:spcPct val="90000"/>
            </a:lnSpc>
            <a:spcBef>
              <a:spcPct val="0"/>
            </a:spcBef>
            <a:spcAft>
              <a:spcPct val="35000"/>
            </a:spcAft>
          </a:pPr>
          <a:r>
            <a:rPr lang="en-US" sz="3600" kern="1200" dirty="0" smtClean="0">
              <a:latin typeface="Arial" panose="020B0604020202020204" pitchFamily="34" charset="0"/>
              <a:cs typeface="Arial" panose="020B0604020202020204" pitchFamily="34" charset="0"/>
            </a:rPr>
            <a:t>Highlights</a:t>
          </a:r>
          <a:endParaRPr lang="en-US" sz="3600" kern="1200" dirty="0">
            <a:latin typeface="Arial" panose="020B0604020202020204" pitchFamily="34" charset="0"/>
            <a:cs typeface="Arial" panose="020B0604020202020204" pitchFamily="34" charset="0"/>
          </a:endParaRPr>
        </a:p>
      </dsp:txBody>
      <dsp:txXfrm>
        <a:off x="1133879" y="34549"/>
        <a:ext cx="2236458" cy="1084489"/>
      </dsp:txXfrm>
    </dsp:sp>
    <dsp:sp modelId="{DE089D96-B773-4B73-A657-C0E564E06816}">
      <dsp:nvSpPr>
        <dsp:cNvPr id="0" name=""/>
        <dsp:cNvSpPr/>
      </dsp:nvSpPr>
      <dsp:spPr>
        <a:xfrm>
          <a:off x="1330533" y="1152778"/>
          <a:ext cx="230393" cy="863977"/>
        </a:xfrm>
        <a:custGeom>
          <a:avLst/>
          <a:gdLst/>
          <a:ahLst/>
          <a:cxnLst/>
          <a:rect l="0" t="0" r="0" b="0"/>
          <a:pathLst>
            <a:path>
              <a:moveTo>
                <a:pt x="0" y="0"/>
              </a:moveTo>
              <a:lnTo>
                <a:pt x="0" y="863977"/>
              </a:lnTo>
              <a:lnTo>
                <a:pt x="230393" y="86397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520DC1-26A3-4092-B8A2-2F7DFE9CE6EA}">
      <dsp:nvSpPr>
        <dsp:cNvPr id="0" name=""/>
        <dsp:cNvSpPr/>
      </dsp:nvSpPr>
      <dsp:spPr>
        <a:xfrm>
          <a:off x="1560927" y="1440771"/>
          <a:ext cx="1843151" cy="115196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en-US" sz="1900" kern="1200" dirty="0" smtClean="0">
              <a:latin typeface="Arial" panose="020B0604020202020204" pitchFamily="34" charset="0"/>
              <a:cs typeface="Arial" panose="020B0604020202020204" pitchFamily="34" charset="0"/>
            </a:rPr>
            <a:t>Curriculum Task Team</a:t>
          </a:r>
          <a:endParaRPr lang="en-US" sz="1900" kern="1200" dirty="0">
            <a:latin typeface="Arial" panose="020B0604020202020204" pitchFamily="34" charset="0"/>
            <a:cs typeface="Arial" panose="020B0604020202020204" pitchFamily="34" charset="0"/>
          </a:endParaRPr>
        </a:p>
      </dsp:txBody>
      <dsp:txXfrm>
        <a:off x="1594667" y="1474511"/>
        <a:ext cx="1775671" cy="1084489"/>
      </dsp:txXfrm>
    </dsp:sp>
    <dsp:sp modelId="{6E318F20-B860-4FB4-9CA8-158242EB50E1}">
      <dsp:nvSpPr>
        <dsp:cNvPr id="0" name=""/>
        <dsp:cNvSpPr/>
      </dsp:nvSpPr>
      <dsp:spPr>
        <a:xfrm>
          <a:off x="1330533" y="1152778"/>
          <a:ext cx="230393" cy="2303938"/>
        </a:xfrm>
        <a:custGeom>
          <a:avLst/>
          <a:gdLst/>
          <a:ahLst/>
          <a:cxnLst/>
          <a:rect l="0" t="0" r="0" b="0"/>
          <a:pathLst>
            <a:path>
              <a:moveTo>
                <a:pt x="0" y="0"/>
              </a:moveTo>
              <a:lnTo>
                <a:pt x="0" y="2303938"/>
              </a:lnTo>
              <a:lnTo>
                <a:pt x="230393" y="230393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74988F3-82A7-4342-B36D-C8DC9316997F}">
      <dsp:nvSpPr>
        <dsp:cNvPr id="0" name=""/>
        <dsp:cNvSpPr/>
      </dsp:nvSpPr>
      <dsp:spPr>
        <a:xfrm>
          <a:off x="1560927" y="2880733"/>
          <a:ext cx="1843151" cy="115196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en-US" sz="1900" kern="1200" dirty="0" smtClean="0">
              <a:latin typeface="Arial" panose="020B0604020202020204" pitchFamily="34" charset="0"/>
              <a:cs typeface="Arial" panose="020B0604020202020204" pitchFamily="34" charset="0"/>
            </a:rPr>
            <a:t>Data Sharing Agreement</a:t>
          </a:r>
          <a:endParaRPr lang="en-US" sz="1900" kern="1200" dirty="0">
            <a:latin typeface="Arial" panose="020B0604020202020204" pitchFamily="34" charset="0"/>
            <a:cs typeface="Arial" panose="020B0604020202020204" pitchFamily="34" charset="0"/>
          </a:endParaRPr>
        </a:p>
      </dsp:txBody>
      <dsp:txXfrm>
        <a:off x="1594667" y="2914473"/>
        <a:ext cx="1775671" cy="1084489"/>
      </dsp:txXfrm>
    </dsp:sp>
    <dsp:sp modelId="{D891D121-AED1-455C-B0FE-6B8A7BAB4AD0}">
      <dsp:nvSpPr>
        <dsp:cNvPr id="0" name=""/>
        <dsp:cNvSpPr/>
      </dsp:nvSpPr>
      <dsp:spPr>
        <a:xfrm>
          <a:off x="3980063" y="809"/>
          <a:ext cx="2303938" cy="11519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lvl="0" algn="ctr" defTabSz="1600200">
            <a:lnSpc>
              <a:spcPct val="90000"/>
            </a:lnSpc>
            <a:spcBef>
              <a:spcPct val="0"/>
            </a:spcBef>
            <a:spcAft>
              <a:spcPct val="35000"/>
            </a:spcAft>
          </a:pPr>
          <a:r>
            <a:rPr lang="en-US" sz="3600" kern="1200" dirty="0" smtClean="0">
              <a:latin typeface="Arial" panose="020B0604020202020204" pitchFamily="34" charset="0"/>
              <a:cs typeface="Arial" panose="020B0604020202020204" pitchFamily="34" charset="0"/>
            </a:rPr>
            <a:t>Update</a:t>
          </a:r>
          <a:endParaRPr lang="en-US" sz="3600" kern="1200" dirty="0">
            <a:latin typeface="Arial" panose="020B0604020202020204" pitchFamily="34" charset="0"/>
            <a:cs typeface="Arial" panose="020B0604020202020204" pitchFamily="34" charset="0"/>
          </a:endParaRPr>
        </a:p>
      </dsp:txBody>
      <dsp:txXfrm>
        <a:off x="4013803" y="34549"/>
        <a:ext cx="2236458" cy="1084489"/>
      </dsp:txXfrm>
    </dsp:sp>
    <dsp:sp modelId="{2078A7B3-D8C3-4747-BEA8-55D2BF58EF4F}">
      <dsp:nvSpPr>
        <dsp:cNvPr id="0" name=""/>
        <dsp:cNvSpPr/>
      </dsp:nvSpPr>
      <dsp:spPr>
        <a:xfrm>
          <a:off x="4210457" y="1152778"/>
          <a:ext cx="230393" cy="863977"/>
        </a:xfrm>
        <a:custGeom>
          <a:avLst/>
          <a:gdLst/>
          <a:ahLst/>
          <a:cxnLst/>
          <a:rect l="0" t="0" r="0" b="0"/>
          <a:pathLst>
            <a:path>
              <a:moveTo>
                <a:pt x="0" y="0"/>
              </a:moveTo>
              <a:lnTo>
                <a:pt x="0" y="863977"/>
              </a:lnTo>
              <a:lnTo>
                <a:pt x="230393" y="86397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7D0561-4F2C-4596-AC7E-85FE4C44E7FB}">
      <dsp:nvSpPr>
        <dsp:cNvPr id="0" name=""/>
        <dsp:cNvSpPr/>
      </dsp:nvSpPr>
      <dsp:spPr>
        <a:xfrm>
          <a:off x="4440851" y="1440771"/>
          <a:ext cx="1843151" cy="115196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en-US" sz="1900" kern="1200" dirty="0" smtClean="0">
              <a:latin typeface="Arial" panose="020B0604020202020204" pitchFamily="34" charset="0"/>
              <a:cs typeface="Arial" panose="020B0604020202020204" pitchFamily="34" charset="0"/>
            </a:rPr>
            <a:t>Making progress in a challenging environment</a:t>
          </a:r>
          <a:endParaRPr lang="en-US" sz="1900" kern="1200" dirty="0">
            <a:latin typeface="Arial" panose="020B0604020202020204" pitchFamily="34" charset="0"/>
            <a:cs typeface="Arial" panose="020B0604020202020204" pitchFamily="34" charset="0"/>
          </a:endParaRPr>
        </a:p>
      </dsp:txBody>
      <dsp:txXfrm>
        <a:off x="4474591" y="1474511"/>
        <a:ext cx="1775671" cy="108448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89832A-BF8F-49A9-8F6E-BD3B2839EBA3}">
      <dsp:nvSpPr>
        <dsp:cNvPr id="0" name=""/>
        <dsp:cNvSpPr/>
      </dsp:nvSpPr>
      <dsp:spPr>
        <a:xfrm>
          <a:off x="3128355" y="997451"/>
          <a:ext cx="3481636" cy="3481636"/>
        </a:xfrm>
        <a:prstGeom prst="ellipse">
          <a:avLst/>
        </a:prstGeom>
        <a:solidFill>
          <a:schemeClr val="accent3">
            <a:lumMod val="75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kern="1200" dirty="0" smtClean="0">
              <a:solidFill>
                <a:schemeClr val="tx1"/>
              </a:solidFill>
              <a:latin typeface="Arial" panose="020B0604020202020204" pitchFamily="34" charset="0"/>
              <a:cs typeface="Arial" panose="020B0604020202020204" pitchFamily="34" charset="0"/>
            </a:rPr>
            <a:t>Mandate </a:t>
          </a:r>
        </a:p>
        <a:p>
          <a:pPr lvl="0" algn="ctr" defTabSz="1422400">
            <a:lnSpc>
              <a:spcPct val="90000"/>
            </a:lnSpc>
            <a:spcBef>
              <a:spcPct val="0"/>
            </a:spcBef>
            <a:spcAft>
              <a:spcPct val="35000"/>
            </a:spcAft>
          </a:pPr>
          <a:r>
            <a:rPr lang="en-US" sz="2000" kern="1200" dirty="0" smtClean="0">
              <a:solidFill>
                <a:schemeClr val="tx1"/>
              </a:solidFill>
              <a:latin typeface="Arial" panose="020B0604020202020204" pitchFamily="34" charset="0"/>
              <a:cs typeface="Arial" panose="020B0604020202020204" pitchFamily="34" charset="0"/>
            </a:rPr>
            <a:t>To guide all activities that support First Nation languages in Ontario</a:t>
          </a:r>
          <a:endParaRPr lang="en-US" sz="2000" kern="1200" dirty="0">
            <a:solidFill>
              <a:schemeClr val="tx1"/>
            </a:solidFill>
            <a:latin typeface="Arial" panose="020B0604020202020204" pitchFamily="34" charset="0"/>
            <a:cs typeface="Arial" panose="020B0604020202020204" pitchFamily="34" charset="0"/>
          </a:endParaRPr>
        </a:p>
      </dsp:txBody>
      <dsp:txXfrm>
        <a:off x="3638229" y="1507325"/>
        <a:ext cx="2461888" cy="2461888"/>
      </dsp:txXfrm>
    </dsp:sp>
    <dsp:sp modelId="{DF12346E-9BBD-403F-8FDE-E9AEC74F0E4D}">
      <dsp:nvSpPr>
        <dsp:cNvPr id="0" name=""/>
        <dsp:cNvSpPr/>
      </dsp:nvSpPr>
      <dsp:spPr>
        <a:xfrm>
          <a:off x="53094" y="1654165"/>
          <a:ext cx="3446785" cy="3382340"/>
        </a:xfrm>
        <a:prstGeom prst="ellipse">
          <a:avLst/>
        </a:prstGeom>
        <a:solidFill>
          <a:schemeClr val="accent1">
            <a:lumMod val="60000"/>
            <a:lumOff val="40000"/>
            <a:alpha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kern="1200" dirty="0" smtClean="0">
              <a:latin typeface="Arial" panose="020B0604020202020204" pitchFamily="34" charset="0"/>
              <a:cs typeface="Arial" panose="020B0604020202020204" pitchFamily="34" charset="0"/>
            </a:rPr>
            <a:t>Highlights</a:t>
          </a:r>
        </a:p>
        <a:p>
          <a:pPr lvl="0" algn="ctr" defTabSz="1422400">
            <a:lnSpc>
              <a:spcPct val="90000"/>
            </a:lnSpc>
            <a:spcBef>
              <a:spcPct val="0"/>
            </a:spcBef>
            <a:spcAft>
              <a:spcPct val="35000"/>
            </a:spcAft>
          </a:pPr>
          <a:r>
            <a:rPr lang="en-US" sz="2000" kern="1200" dirty="0" smtClean="0">
              <a:latin typeface="Arial" panose="020B0604020202020204" pitchFamily="34" charset="0"/>
              <a:cs typeface="Arial" panose="020B0604020202020204" pitchFamily="34" charset="0"/>
            </a:rPr>
            <a:t>- Environmental Scan</a:t>
          </a:r>
        </a:p>
        <a:p>
          <a:pPr lvl="0" algn="ctr" defTabSz="1422400">
            <a:lnSpc>
              <a:spcPct val="90000"/>
            </a:lnSpc>
            <a:spcBef>
              <a:spcPct val="0"/>
            </a:spcBef>
            <a:spcAft>
              <a:spcPct val="35000"/>
            </a:spcAft>
          </a:pPr>
          <a:r>
            <a:rPr lang="en-US" sz="2000" kern="1200" dirty="0" smtClean="0">
              <a:latin typeface="Arial" panose="020B0604020202020204" pitchFamily="34" charset="0"/>
              <a:cs typeface="Arial" panose="020B0604020202020204" pitchFamily="34" charset="0"/>
            </a:rPr>
            <a:t>- Advocacy for implementation of Article 14</a:t>
          </a:r>
        </a:p>
      </dsp:txBody>
      <dsp:txXfrm>
        <a:off x="557864" y="2149497"/>
        <a:ext cx="2437245" cy="2391676"/>
      </dsp:txXfrm>
    </dsp:sp>
    <dsp:sp modelId="{09087652-4777-4CBA-AE40-03AD3E8EC483}">
      <dsp:nvSpPr>
        <dsp:cNvPr id="0" name=""/>
        <dsp:cNvSpPr/>
      </dsp:nvSpPr>
      <dsp:spPr>
        <a:xfrm>
          <a:off x="6328546" y="1578113"/>
          <a:ext cx="3671090" cy="3447865"/>
        </a:xfrm>
        <a:prstGeom prst="ellipse">
          <a:avLst/>
        </a:prstGeom>
        <a:solidFill>
          <a:srgbClr val="6D8E99">
            <a:alpha val="8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kern="1200" dirty="0" smtClean="0">
              <a:latin typeface="Arial" panose="020B0604020202020204" pitchFamily="34" charset="0"/>
              <a:cs typeface="Arial" panose="020B0604020202020204" pitchFamily="34" charset="0"/>
            </a:rPr>
            <a:t>Update</a:t>
          </a:r>
          <a:endParaRPr lang="en-US" sz="4000" kern="1200" dirty="0" smtClean="0">
            <a:latin typeface="Arial" panose="020B0604020202020204" pitchFamily="34" charset="0"/>
            <a:cs typeface="Arial" panose="020B0604020202020204" pitchFamily="34" charset="0"/>
          </a:endParaRPr>
        </a:p>
        <a:p>
          <a:pPr lvl="0" algn="ctr" defTabSz="1422400">
            <a:lnSpc>
              <a:spcPct val="90000"/>
            </a:lnSpc>
            <a:spcBef>
              <a:spcPct val="0"/>
            </a:spcBef>
            <a:spcAft>
              <a:spcPct val="35000"/>
            </a:spcAft>
          </a:pPr>
          <a:r>
            <a:rPr lang="en-US" sz="2000" kern="1200" dirty="0" smtClean="0">
              <a:latin typeface="Arial" panose="020B0604020202020204" pitchFamily="34" charset="0"/>
              <a:cs typeface="Arial" panose="020B0604020202020204" pitchFamily="34" charset="0"/>
            </a:rPr>
            <a:t>Continue to work with provincial and federal governments on recognition of First Nations language rights</a:t>
          </a:r>
          <a:endParaRPr lang="en-US" sz="2000" kern="1200" dirty="0">
            <a:latin typeface="Arial" panose="020B0604020202020204" pitchFamily="34" charset="0"/>
            <a:cs typeface="Arial" panose="020B0604020202020204" pitchFamily="34" charset="0"/>
          </a:endParaRPr>
        </a:p>
      </dsp:txBody>
      <dsp:txXfrm>
        <a:off x="6866165" y="2083041"/>
        <a:ext cx="2595852" cy="2438009"/>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diagrams.loki3.com/TabbedArc+Icon">
  <dgm:title val="Tabbed Arc"/>
  <dgm:desc val="Use to show a set of related items arcing over a common area.  Best with small amounts of text."/>
  <dgm:catLst>
    <dgm:cat type="relationship" pri="20500"/>
    <dgm:cat type="officeonline" pri="4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dir/>
      <dgm:resizeHandles val="exact"/>
    </dgm:varLst>
    <dgm:choose name="Name1">
      <dgm:if name="Name2" axis="ch" ptType="node" func="cnt" op="equ" val="1">
        <dgm:alg type="cycle"/>
      </dgm:if>
      <dgm:else name="Name3">
        <dgm:choose name="Name4">
          <dgm:if name="Name5" axis="ch" ptType="node" func="cnt" op="lte" val="3">
            <dgm:choose name="Name6">
              <dgm:if name="Name7" func="var" arg="dir" op="equ" val="norm">
                <dgm:alg type="cycle">
                  <dgm:param type="stAng" val="-40"/>
                  <dgm:param type="spanAng" val="80"/>
                  <dgm:param type="rotPath" val="alongPath"/>
                </dgm:alg>
              </dgm:if>
              <dgm:else name="Name8">
                <dgm:alg type="cycle">
                  <dgm:param type="stAng" val="40"/>
                  <dgm:param type="spanAng" val="-80"/>
                  <dgm:param type="rotPath" val="alongPath"/>
                </dgm:alg>
              </dgm:else>
            </dgm:choose>
          </dgm:if>
          <dgm:else name="Name9">
            <dgm:choose name="Name10">
              <dgm:if name="Name11" func="var" arg="dir" op="equ" val="norm">
                <dgm:alg type="cycle">
                  <dgm:param type="stAng" val="-60"/>
                  <dgm:param type="spanAng" val="120"/>
                  <dgm:param type="rotPath" val="alongPath"/>
                </dgm:alg>
              </dgm:if>
              <dgm:else name="Name12">
                <dgm:alg type="cycle">
                  <dgm:param type="stAng" val="60"/>
                  <dgm:param type="spanAng" val="-120"/>
                  <dgm:param type="rotPath" val="alongPath"/>
                </dgm:alg>
              </dgm:else>
            </dgm:choose>
          </dgm:else>
        </dgm:choose>
      </dgm:else>
    </dgm:choose>
    <dgm:shape xmlns:r="http://schemas.openxmlformats.org/officeDocument/2006/relationships" r:blip="">
      <dgm:adjLst/>
    </dgm:shape>
    <dgm:presOf/>
    <dgm:choose name="Name13">
      <dgm:if name="Name14" axis="ch" ptType="node" func="cnt" op="equ" val="2">
        <dgm:constrLst>
          <dgm:constr type="w" for="ch" ptType="node" refType="w"/>
          <dgm:constr type="primFontSz" for="ch" ptType="node" op="equ" val="65"/>
          <dgm:constr type="sibSp" refType="w" fact="0.22"/>
        </dgm:constrLst>
      </dgm:if>
      <dgm:else name="Name15">
        <dgm:constrLst>
          <dgm:constr type="w" for="ch" ptType="node" refType="w"/>
          <dgm:constr type="primFontSz" for="ch" ptType="node" op="equ" val="65"/>
          <dgm:constr type="sibSp" refType="w" fact="0.14"/>
        </dgm:constrLst>
      </dgm:else>
    </dgm:choose>
    <dgm:ruleLst/>
    <dgm:forEach name="Name16" axis="ch" ptType="node">
      <dgm:choose name="Name17">
        <dgm:if name="Name18" axis="par ch" ptType="doc node" func="cnt" op="equ" val="1">
          <dgm:layoutNode name="one">
            <dgm:varLst>
              <dgm:bulletEnabled val="1"/>
            </dgm:varLst>
            <dgm:alg type="tx"/>
            <dgm:shape xmlns:r="http://schemas.openxmlformats.org/officeDocument/2006/relationships" type="round2SameRect" r:blip="">
              <dgm:adjLst/>
            </dgm:shape>
            <dgm:presOf axis="desOrSelf" ptType="node"/>
            <dgm:constrLst>
              <dgm:constr type="h" refType="w" fact="0.65"/>
              <dgm:constr type="tMarg" refType="primFontSz" fact="0.1"/>
              <dgm:constr type="bMarg" refType="primFontSz" fact="0.1"/>
              <dgm:constr type="lMarg" refType="primFontSz" fact="0.3"/>
              <dgm:constr type="rMarg" refType="primFontSz" fact="0.3"/>
            </dgm:constrLst>
            <dgm:ruleLst>
              <dgm:rule type="primFontSz" val="5" fact="NaN" max="NaN"/>
            </dgm:ruleLst>
          </dgm:layoutNode>
        </dgm:if>
        <dgm:else name="Name19">
          <dgm:layoutNode name="twoplus">
            <dgm:varLst>
              <dgm:bulletEnabled val="1"/>
            </dgm:varLst>
            <dgm:alg type="tx">
              <dgm:param type="autoTxRot" val="grav"/>
            </dgm:alg>
            <dgm:shape xmlns:r="http://schemas.openxmlformats.org/officeDocument/2006/relationships" type="round2SameRect" r:blip="">
              <dgm:adjLst/>
            </dgm:shape>
            <dgm:presOf axis="desOrSelf" ptType="node"/>
            <dgm:constrLst>
              <dgm:constr type="h" refType="w" fact="0.65"/>
              <dgm:constr type="tMarg" refType="primFontSz" fact="0.1"/>
              <dgm:constr type="bMarg" refType="primFontSz" fact="0.1"/>
              <dgm:constr type="lMarg" refType="primFontSz" fact="0.3"/>
              <dgm:constr type="rMarg" refType="primFontSz" fact="0.3"/>
            </dgm:constrLst>
            <dgm:ruleLst>
              <dgm:rule type="primFontSz" val="5" fact="NaN" max="NaN"/>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9DF76E-7F4D-49B8-91B0-73BAF6E8E4E6}" type="datetimeFigureOut">
              <a:rPr lang="en-US" smtClean="0"/>
              <a:t>5/24/2023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ECF4C7-4B92-4FF0-BC56-0299DE9AE5EE}" type="slidenum">
              <a:rPr lang="en-US" smtClean="0"/>
              <a:t>‹#›</a:t>
            </a:fld>
            <a:endParaRPr lang="en-US" dirty="0"/>
          </a:p>
        </p:txBody>
      </p:sp>
    </p:spTree>
    <p:extLst>
      <p:ext uri="{BB962C8B-B14F-4D97-AF65-F5344CB8AC3E}">
        <p14:creationId xmlns:p14="http://schemas.microsoft.com/office/powerpoint/2010/main" val="7885538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Title. Do not alter. </a:t>
            </a:r>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1</a:t>
            </a:fld>
            <a:endParaRPr lang="en-US" dirty="0"/>
          </a:p>
        </p:txBody>
      </p:sp>
    </p:spTree>
    <p:extLst>
      <p:ext uri="{BB962C8B-B14F-4D97-AF65-F5344CB8AC3E}">
        <p14:creationId xmlns:p14="http://schemas.microsoft.com/office/powerpoint/2010/main" val="1516755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Add Header. Example: if you are providing an update on a specific file, place file name here. </a:t>
            </a:r>
          </a:p>
          <a:p>
            <a:endParaRPr lang="en-US" dirty="0" smtClean="0"/>
          </a:p>
          <a:p>
            <a:r>
              <a:rPr lang="en-US" dirty="0" smtClean="0"/>
              <a:t>To add more slides,</a:t>
            </a:r>
            <a:r>
              <a:rPr lang="en-US" baseline="0" dirty="0" smtClean="0"/>
              <a:t> right click on slide 2, click ‘Duplicate Slide’</a:t>
            </a:r>
            <a:endParaRPr lang="en-US" dirty="0" smtClean="0"/>
          </a:p>
          <a:p>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11</a:t>
            </a:fld>
            <a:endParaRPr lang="en-US" dirty="0"/>
          </a:p>
        </p:txBody>
      </p:sp>
    </p:spTree>
    <p:extLst>
      <p:ext uri="{BB962C8B-B14F-4D97-AF65-F5344CB8AC3E}">
        <p14:creationId xmlns:p14="http://schemas.microsoft.com/office/powerpoint/2010/main" val="3706585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Add Header. Example: if you are providing an update on a specific file, place file name here. </a:t>
            </a:r>
          </a:p>
          <a:p>
            <a:endParaRPr lang="en-US" dirty="0" smtClean="0"/>
          </a:p>
          <a:p>
            <a:r>
              <a:rPr lang="en-US" dirty="0" smtClean="0"/>
              <a:t>To add more slides,</a:t>
            </a:r>
            <a:r>
              <a:rPr lang="en-US" baseline="0" dirty="0" smtClean="0"/>
              <a:t> right click on slide 2, click ‘Duplicate Slide’</a:t>
            </a:r>
            <a:endParaRPr lang="en-US" dirty="0" smtClean="0"/>
          </a:p>
          <a:p>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12</a:t>
            </a:fld>
            <a:endParaRPr lang="en-US" dirty="0"/>
          </a:p>
        </p:txBody>
      </p:sp>
    </p:spTree>
    <p:extLst>
      <p:ext uri="{BB962C8B-B14F-4D97-AF65-F5344CB8AC3E}">
        <p14:creationId xmlns:p14="http://schemas.microsoft.com/office/powerpoint/2010/main" val="34670243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Add Header. Example: if you are providing an update on a specific file, place file name here. </a:t>
            </a:r>
          </a:p>
          <a:p>
            <a:endParaRPr lang="en-US" dirty="0" smtClean="0"/>
          </a:p>
          <a:p>
            <a:r>
              <a:rPr lang="en-US" dirty="0" smtClean="0"/>
              <a:t>To add more slides,</a:t>
            </a:r>
            <a:r>
              <a:rPr lang="en-US" baseline="0" dirty="0" smtClean="0"/>
              <a:t> right click on slide 2, click ‘Duplicate Slide’</a:t>
            </a:r>
            <a:endParaRPr lang="en-US" dirty="0" smtClean="0"/>
          </a:p>
          <a:p>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13</a:t>
            </a:fld>
            <a:endParaRPr lang="en-US" dirty="0"/>
          </a:p>
        </p:txBody>
      </p:sp>
    </p:spTree>
    <p:extLst>
      <p:ext uri="{BB962C8B-B14F-4D97-AF65-F5344CB8AC3E}">
        <p14:creationId xmlns:p14="http://schemas.microsoft.com/office/powerpoint/2010/main" val="260083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Add Header. Example: if you are providing an update on a specific file, place file name here. </a:t>
            </a:r>
          </a:p>
          <a:p>
            <a:endParaRPr lang="en-US" dirty="0" smtClean="0"/>
          </a:p>
          <a:p>
            <a:r>
              <a:rPr lang="en-US" dirty="0" smtClean="0"/>
              <a:t>To add more slides,</a:t>
            </a:r>
            <a:r>
              <a:rPr lang="en-US" baseline="0" dirty="0" smtClean="0"/>
              <a:t> right click on slide 2, click ‘Duplicate Slide’</a:t>
            </a:r>
            <a:endParaRPr lang="en-US" dirty="0" smtClean="0"/>
          </a:p>
          <a:p>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14</a:t>
            </a:fld>
            <a:endParaRPr lang="en-US" dirty="0"/>
          </a:p>
        </p:txBody>
      </p:sp>
    </p:spTree>
    <p:extLst>
      <p:ext uri="{BB962C8B-B14F-4D97-AF65-F5344CB8AC3E}">
        <p14:creationId xmlns:p14="http://schemas.microsoft.com/office/powerpoint/2010/main" val="8205478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Add Header. Example: if you are providing an update on a specific file, place file name here. </a:t>
            </a:r>
          </a:p>
          <a:p>
            <a:endParaRPr lang="en-US" dirty="0" smtClean="0"/>
          </a:p>
          <a:p>
            <a:r>
              <a:rPr lang="en-US" dirty="0" smtClean="0"/>
              <a:t>To add more slides,</a:t>
            </a:r>
            <a:r>
              <a:rPr lang="en-US" baseline="0" dirty="0" smtClean="0"/>
              <a:t> right click on slide 2, click ‘Duplicate Slide’</a:t>
            </a:r>
            <a:endParaRPr lang="en-US" dirty="0" smtClean="0"/>
          </a:p>
          <a:p>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15</a:t>
            </a:fld>
            <a:endParaRPr lang="en-US" dirty="0"/>
          </a:p>
        </p:txBody>
      </p:sp>
    </p:spTree>
    <p:extLst>
      <p:ext uri="{BB962C8B-B14F-4D97-AF65-F5344CB8AC3E}">
        <p14:creationId xmlns:p14="http://schemas.microsoft.com/office/powerpoint/2010/main" val="41062904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Add Header. Example: if you are providing an update on a specific file, place file name here. </a:t>
            </a:r>
          </a:p>
          <a:p>
            <a:endParaRPr lang="en-US" dirty="0" smtClean="0"/>
          </a:p>
          <a:p>
            <a:r>
              <a:rPr lang="en-US" dirty="0" smtClean="0"/>
              <a:t>To add more slides,</a:t>
            </a:r>
            <a:r>
              <a:rPr lang="en-US" baseline="0" dirty="0" smtClean="0"/>
              <a:t> right click on slide 2, click ‘Duplicate Slide’</a:t>
            </a:r>
            <a:endParaRPr lang="en-US" dirty="0" smtClean="0"/>
          </a:p>
          <a:p>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16</a:t>
            </a:fld>
            <a:endParaRPr lang="en-US" dirty="0"/>
          </a:p>
        </p:txBody>
      </p:sp>
    </p:spTree>
    <p:extLst>
      <p:ext uri="{BB962C8B-B14F-4D97-AF65-F5344CB8AC3E}">
        <p14:creationId xmlns:p14="http://schemas.microsoft.com/office/powerpoint/2010/main" val="25120441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Add Introductory</a:t>
            </a:r>
            <a:r>
              <a:rPr lang="en-US" baseline="0" dirty="0" smtClean="0"/>
              <a:t> Title. </a:t>
            </a:r>
          </a:p>
          <a:p>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17</a:t>
            </a:fld>
            <a:endParaRPr lang="en-US" dirty="0"/>
          </a:p>
        </p:txBody>
      </p:sp>
    </p:spTree>
    <p:extLst>
      <p:ext uri="{BB962C8B-B14F-4D97-AF65-F5344CB8AC3E}">
        <p14:creationId xmlns:p14="http://schemas.microsoft.com/office/powerpoint/2010/main" val="11984111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Insert</a:t>
            </a:r>
            <a:r>
              <a:rPr lang="en-US" baseline="0" dirty="0" smtClean="0"/>
              <a:t> Sector and Director contact information.</a:t>
            </a:r>
            <a:endParaRPr lang="en-US" dirty="0" smtClean="0"/>
          </a:p>
          <a:p>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19</a:t>
            </a:fld>
            <a:endParaRPr lang="en-US" dirty="0"/>
          </a:p>
        </p:txBody>
      </p:sp>
    </p:spTree>
    <p:extLst>
      <p:ext uri="{BB962C8B-B14F-4D97-AF65-F5344CB8AC3E}">
        <p14:creationId xmlns:p14="http://schemas.microsoft.com/office/powerpoint/2010/main" val="153845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Add Introductory</a:t>
            </a:r>
            <a:r>
              <a:rPr lang="en-US" baseline="0" dirty="0" smtClean="0"/>
              <a:t> Title. </a:t>
            </a:r>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2</a:t>
            </a:fld>
            <a:endParaRPr lang="en-US" dirty="0"/>
          </a:p>
        </p:txBody>
      </p:sp>
    </p:spTree>
    <p:extLst>
      <p:ext uri="{BB962C8B-B14F-4D97-AF65-F5344CB8AC3E}">
        <p14:creationId xmlns:p14="http://schemas.microsoft.com/office/powerpoint/2010/main" val="73213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To add more slides,</a:t>
            </a:r>
            <a:r>
              <a:rPr lang="en-US" baseline="0" dirty="0" smtClean="0"/>
              <a:t> right click on slide, click ‘Duplicate Slide’</a:t>
            </a:r>
            <a:endParaRPr lang="en-US" dirty="0" smtClean="0"/>
          </a:p>
          <a:p>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3</a:t>
            </a:fld>
            <a:endParaRPr lang="en-US" dirty="0"/>
          </a:p>
        </p:txBody>
      </p:sp>
    </p:spTree>
    <p:extLst>
      <p:ext uri="{BB962C8B-B14F-4D97-AF65-F5344CB8AC3E}">
        <p14:creationId xmlns:p14="http://schemas.microsoft.com/office/powerpoint/2010/main" val="3645220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To add more slides,</a:t>
            </a:r>
            <a:r>
              <a:rPr lang="en-US" baseline="0" dirty="0" smtClean="0"/>
              <a:t> right click on slide, click ‘Duplicate Slide’</a:t>
            </a:r>
            <a:endParaRPr lang="en-US" dirty="0" smtClean="0"/>
          </a:p>
          <a:p>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4</a:t>
            </a:fld>
            <a:endParaRPr lang="en-US" dirty="0"/>
          </a:p>
        </p:txBody>
      </p:sp>
    </p:spTree>
    <p:extLst>
      <p:ext uri="{BB962C8B-B14F-4D97-AF65-F5344CB8AC3E}">
        <p14:creationId xmlns:p14="http://schemas.microsoft.com/office/powerpoint/2010/main" val="1012778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Add Introductory</a:t>
            </a:r>
            <a:r>
              <a:rPr lang="en-US" baseline="0" dirty="0" smtClean="0"/>
              <a:t> Title. </a:t>
            </a:r>
          </a:p>
          <a:p>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6</a:t>
            </a:fld>
            <a:endParaRPr lang="en-US" dirty="0"/>
          </a:p>
        </p:txBody>
      </p:sp>
    </p:spTree>
    <p:extLst>
      <p:ext uri="{BB962C8B-B14F-4D97-AF65-F5344CB8AC3E}">
        <p14:creationId xmlns:p14="http://schemas.microsoft.com/office/powerpoint/2010/main" val="2695452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Submission to Justice Canada for implementation of Articles related to language rights in the United Nations Declaration on the Rights of Indigenous Peoples </a:t>
            </a:r>
          </a:p>
          <a:p>
            <a:r>
              <a:rPr lang="en-US" dirty="0" smtClean="0"/>
              <a:t>Provided recommended changes to the Board Action Plan on Indigenous Education reporting tool to enhance public school board reporting on Indigenous programing</a:t>
            </a:r>
          </a:p>
          <a:p>
            <a:r>
              <a:rPr lang="en-US" dirty="0" smtClean="0"/>
              <a:t>Finalized report with recommendations for improvements to the way post-secondary education is supported by the federal government</a:t>
            </a:r>
          </a:p>
          <a:p>
            <a:r>
              <a:rPr lang="en-US" dirty="0" smtClean="0"/>
              <a:t>Submissions to ISC regarding implementation of Adult Education funding from 2021 federal budget, changes to the Education Partnerships Program, changes to the School Space Accommodations Standards</a:t>
            </a:r>
          </a:p>
          <a:p>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7</a:t>
            </a:fld>
            <a:endParaRPr lang="en-US" dirty="0"/>
          </a:p>
        </p:txBody>
      </p:sp>
    </p:spTree>
    <p:extLst>
      <p:ext uri="{BB962C8B-B14F-4D97-AF65-F5344CB8AC3E}">
        <p14:creationId xmlns:p14="http://schemas.microsoft.com/office/powerpoint/2010/main" val="3531466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Hosted successful and well attended Languages and Education Forum in February 2023 featuring select priority areas for languages and education. </a:t>
            </a:r>
          </a:p>
          <a:p>
            <a:pPr hangingPunct="0"/>
            <a:r>
              <a:rPr lang="en-US" dirty="0" smtClean="0"/>
              <a:t>Hosted several capacity building and information sharing webinars to support First Nation special education efforts including:</a:t>
            </a:r>
          </a:p>
          <a:p>
            <a:pPr lvl="1" hangingPunct="0">
              <a:spcBef>
                <a:spcPts val="0"/>
              </a:spcBef>
            </a:pPr>
            <a:r>
              <a:rPr lang="en-US" sz="1800" dirty="0" smtClean="0">
                <a:latin typeface="Arial" panose="020B0604020202020204" pitchFamily="34" charset="0"/>
                <a:cs typeface="Arial" panose="020B0604020202020204" pitchFamily="34" charset="0"/>
              </a:rPr>
              <a:t>Completing your HCSEP Report – May 2022</a:t>
            </a:r>
          </a:p>
          <a:p>
            <a:pPr lvl="1" hangingPunct="0">
              <a:spcBef>
                <a:spcPts val="0"/>
              </a:spcBef>
            </a:pPr>
            <a:r>
              <a:rPr lang="en-US" sz="1800" dirty="0" smtClean="0">
                <a:latin typeface="Arial" panose="020B0604020202020204" pitchFamily="34" charset="0"/>
                <a:cs typeface="Arial" panose="020B0604020202020204" pitchFamily="34" charset="0"/>
              </a:rPr>
              <a:t>Decolonizing Mathematics – September 2022</a:t>
            </a:r>
          </a:p>
          <a:p>
            <a:pPr lvl="1" hangingPunct="0">
              <a:spcBef>
                <a:spcPts val="0"/>
              </a:spcBef>
            </a:pPr>
            <a:r>
              <a:rPr lang="en-US" sz="1800" dirty="0" smtClean="0">
                <a:latin typeface="Arial" panose="020B0604020202020204" pitchFamily="34" charset="0"/>
                <a:cs typeface="Arial" panose="020B0604020202020204" pitchFamily="34" charset="0"/>
              </a:rPr>
              <a:t>Mobilizing TRC Calls to Action – 4 part series March – May 2023</a:t>
            </a:r>
            <a:endParaRPr lang="en-US" dirty="0" smtClean="0"/>
          </a:p>
          <a:p>
            <a:r>
              <a:rPr lang="en-US" dirty="0" smtClean="0"/>
              <a:t>Recommendation for Supported Schools approved for increase to the Interim Funding Formula for K-12 education</a:t>
            </a:r>
          </a:p>
          <a:p>
            <a:r>
              <a:rPr lang="en-US" dirty="0" smtClean="0"/>
              <a:t>Developed and distributed a graphic video to accompany the release of an Education Agreement template for First Nation communities to use in negotiating with provincial school boards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8</a:t>
            </a:fld>
            <a:endParaRPr lang="en-US" dirty="0"/>
          </a:p>
        </p:txBody>
      </p:sp>
    </p:spTree>
    <p:extLst>
      <p:ext uri="{BB962C8B-B14F-4D97-AF65-F5344CB8AC3E}">
        <p14:creationId xmlns:p14="http://schemas.microsoft.com/office/powerpoint/2010/main" val="758645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Sharing Agreement finalized with the Ministry of Education to obtain aggregate data on First Nation learners to inform evidence-based recommendations on improvements to the provincial education system</a:t>
            </a:r>
          </a:p>
          <a:p>
            <a:r>
              <a:rPr lang="en-US" dirty="0" smtClean="0"/>
              <a:t>Conducted engagement with First Nation communities and organizations to determine the efficacy of Jordan's Principle in school boards</a:t>
            </a:r>
          </a:p>
          <a:p>
            <a:r>
              <a:rPr lang="en-US" dirty="0" smtClean="0"/>
              <a:t>Completed an environmental scan of immersion and bilingual learning models to obtain recommendations for COO to support First Nations efforts in this area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9</a:t>
            </a:fld>
            <a:endParaRPr lang="en-US" dirty="0"/>
          </a:p>
        </p:txBody>
      </p:sp>
    </p:spTree>
    <p:extLst>
      <p:ext uri="{BB962C8B-B14F-4D97-AF65-F5344CB8AC3E}">
        <p14:creationId xmlns:p14="http://schemas.microsoft.com/office/powerpoint/2010/main" val="4023555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Add Introductory</a:t>
            </a:r>
            <a:r>
              <a:rPr lang="en-US" baseline="0" dirty="0" smtClean="0"/>
              <a:t> Title. </a:t>
            </a:r>
          </a:p>
          <a:p>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10</a:t>
            </a:fld>
            <a:endParaRPr lang="en-US" dirty="0"/>
          </a:p>
        </p:txBody>
      </p:sp>
    </p:spTree>
    <p:extLst>
      <p:ext uri="{BB962C8B-B14F-4D97-AF65-F5344CB8AC3E}">
        <p14:creationId xmlns:p14="http://schemas.microsoft.com/office/powerpoint/2010/main" val="2229927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4958A47-E205-4272-9375-6B0B86A032A6}" type="datetimeFigureOut">
              <a:rPr lang="en-US" smtClean="0"/>
              <a:t>5/24/2023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1106707-D6D6-4A86-801F-B06E8FB63D8F}" type="slidenum">
              <a:rPr lang="en-US" smtClean="0"/>
              <a:t>‹#›</a:t>
            </a:fld>
            <a:endParaRPr lang="en-US" dirty="0"/>
          </a:p>
        </p:txBody>
      </p:sp>
    </p:spTree>
    <p:extLst>
      <p:ext uri="{BB962C8B-B14F-4D97-AF65-F5344CB8AC3E}">
        <p14:creationId xmlns:p14="http://schemas.microsoft.com/office/powerpoint/2010/main" val="1413166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3003084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4"/>
          <p:cNvSpPr>
            <a:spLocks noGrp="1"/>
          </p:cNvSpPr>
          <p:nvPr>
            <p:ph type="body" sz="quarter" idx="10"/>
          </p:nvPr>
        </p:nvSpPr>
        <p:spPr>
          <a:xfrm>
            <a:off x="314325" y="2072280"/>
            <a:ext cx="10907713" cy="3652246"/>
          </a:xfrm>
        </p:spPr>
        <p:txBody>
          <a:bodyPr>
            <a:normAutofit/>
          </a:bodyPr>
          <a:lstStyle>
            <a:lvl1pPr>
              <a:defRPr sz="2000">
                <a:latin typeface="Arial" panose="020B0604020202020204" pitchFamily="34" charset="0"/>
                <a:cs typeface="Arial" panose="020B0604020202020204" pitchFamily="34" charset="0"/>
              </a:defRPr>
            </a:lvl1pPr>
          </a:lstStyle>
          <a:p>
            <a:pPr lvl="0"/>
            <a:endParaRPr lang="en-US" dirty="0"/>
          </a:p>
        </p:txBody>
      </p:sp>
      <p:sp>
        <p:nvSpPr>
          <p:cNvPr id="7" name="Text Placeholder 6"/>
          <p:cNvSpPr>
            <a:spLocks noGrp="1"/>
          </p:cNvSpPr>
          <p:nvPr>
            <p:ph type="body" sz="quarter" idx="11"/>
          </p:nvPr>
        </p:nvSpPr>
        <p:spPr>
          <a:xfrm>
            <a:off x="260350" y="1076814"/>
            <a:ext cx="7926388" cy="773113"/>
          </a:xfrm>
        </p:spPr>
        <p:txBody>
          <a:bodyPr>
            <a:normAutofit/>
          </a:bodyPr>
          <a:lstStyle>
            <a:lvl1pPr marL="0" indent="0">
              <a:buNone/>
              <a:defRPr sz="3600">
                <a:latin typeface="Arial" panose="020B0604020202020204" pitchFamily="34" charset="0"/>
                <a:cs typeface="Arial" panose="020B0604020202020204" pitchFamily="34" charset="0"/>
              </a:defRPr>
            </a:lvl1pPr>
          </a:lstStyle>
          <a:p>
            <a:pPr lvl="0"/>
            <a:endParaRPr lang="en-US" dirty="0"/>
          </a:p>
        </p:txBody>
      </p:sp>
    </p:spTree>
    <p:extLst>
      <p:ext uri="{BB962C8B-B14F-4D97-AF65-F5344CB8AC3E}">
        <p14:creationId xmlns:p14="http://schemas.microsoft.com/office/powerpoint/2010/main" val="101694538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958A47-E205-4272-9375-6B0B86A032A6}" type="datetimeFigureOut">
              <a:rPr lang="en-US" smtClean="0"/>
              <a:t>5/24/2023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1106707-D6D6-4A86-801F-B06E8FB63D8F}" type="slidenum">
              <a:rPr lang="en-US" smtClean="0"/>
              <a:t>‹#›</a:t>
            </a:fld>
            <a:endParaRPr lang="en-US" dirty="0"/>
          </a:p>
        </p:txBody>
      </p:sp>
    </p:spTree>
    <p:extLst>
      <p:ext uri="{BB962C8B-B14F-4D97-AF65-F5344CB8AC3E}">
        <p14:creationId xmlns:p14="http://schemas.microsoft.com/office/powerpoint/2010/main" val="410306891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4958A47-E205-4272-9375-6B0B86A032A6}" type="datetimeFigureOut">
              <a:rPr lang="en-US" smtClean="0"/>
              <a:t>5/24/2023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1106707-D6D6-4A86-801F-B06E8FB63D8F}" type="slidenum">
              <a:rPr lang="en-US" smtClean="0"/>
              <a:t>‹#›</a:t>
            </a:fld>
            <a:endParaRPr lang="en-US" dirty="0"/>
          </a:p>
        </p:txBody>
      </p:sp>
    </p:spTree>
    <p:extLst>
      <p:ext uri="{BB962C8B-B14F-4D97-AF65-F5344CB8AC3E}">
        <p14:creationId xmlns:p14="http://schemas.microsoft.com/office/powerpoint/2010/main" val="4142481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4958A47-E205-4272-9375-6B0B86A032A6}" type="datetimeFigureOut">
              <a:rPr lang="en-US" smtClean="0"/>
              <a:t>5/24/2023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1106707-D6D6-4A86-801F-B06E8FB63D8F}" type="slidenum">
              <a:rPr lang="en-US" smtClean="0"/>
              <a:t>‹#›</a:t>
            </a:fld>
            <a:endParaRPr lang="en-US" dirty="0"/>
          </a:p>
        </p:txBody>
      </p:sp>
    </p:spTree>
    <p:extLst>
      <p:ext uri="{BB962C8B-B14F-4D97-AF65-F5344CB8AC3E}">
        <p14:creationId xmlns:p14="http://schemas.microsoft.com/office/powerpoint/2010/main" val="3005588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4958A47-E205-4272-9375-6B0B86A032A6}" type="datetimeFigureOut">
              <a:rPr lang="en-US" smtClean="0"/>
              <a:t>5/24/2023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1106707-D6D6-4A86-801F-B06E8FB63D8F}" type="slidenum">
              <a:rPr lang="en-US" smtClean="0"/>
              <a:t>‹#›</a:t>
            </a:fld>
            <a:endParaRPr lang="en-US" dirty="0"/>
          </a:p>
        </p:txBody>
      </p:sp>
    </p:spTree>
    <p:extLst>
      <p:ext uri="{BB962C8B-B14F-4D97-AF65-F5344CB8AC3E}">
        <p14:creationId xmlns:p14="http://schemas.microsoft.com/office/powerpoint/2010/main" val="4128385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4958A47-E205-4272-9375-6B0B86A032A6}" type="datetimeFigureOut">
              <a:rPr lang="en-US" smtClean="0"/>
              <a:t>5/24/2023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1106707-D6D6-4A86-801F-B06E8FB63D8F}" type="slidenum">
              <a:rPr lang="en-US" smtClean="0"/>
              <a:t>‹#›</a:t>
            </a:fld>
            <a:endParaRPr lang="en-US" dirty="0"/>
          </a:p>
        </p:txBody>
      </p:sp>
    </p:spTree>
    <p:extLst>
      <p:ext uri="{BB962C8B-B14F-4D97-AF65-F5344CB8AC3E}">
        <p14:creationId xmlns:p14="http://schemas.microsoft.com/office/powerpoint/2010/main" val="3717321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958A47-E205-4272-9375-6B0B86A032A6}" type="datetimeFigureOut">
              <a:rPr lang="en-US" smtClean="0"/>
              <a:t>5/24/2023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1106707-D6D6-4A86-801F-B06E8FB63D8F}" type="slidenum">
              <a:rPr lang="en-US" smtClean="0"/>
              <a:t>‹#›</a:t>
            </a:fld>
            <a:endParaRPr lang="en-US" dirty="0"/>
          </a:p>
        </p:txBody>
      </p:sp>
    </p:spTree>
    <p:extLst>
      <p:ext uri="{BB962C8B-B14F-4D97-AF65-F5344CB8AC3E}">
        <p14:creationId xmlns:p14="http://schemas.microsoft.com/office/powerpoint/2010/main" val="256840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4958A47-E205-4272-9375-6B0B86A032A6}" type="datetimeFigureOut">
              <a:rPr lang="en-US" smtClean="0"/>
              <a:t>5/24/2023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1106707-D6D6-4A86-801F-B06E8FB63D8F}" type="slidenum">
              <a:rPr lang="en-US" smtClean="0"/>
              <a:t>‹#›</a:t>
            </a:fld>
            <a:endParaRPr lang="en-US" dirty="0"/>
          </a:p>
        </p:txBody>
      </p:sp>
    </p:spTree>
    <p:extLst>
      <p:ext uri="{BB962C8B-B14F-4D97-AF65-F5344CB8AC3E}">
        <p14:creationId xmlns:p14="http://schemas.microsoft.com/office/powerpoint/2010/main" val="1549564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0157988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958A47-E205-4272-9375-6B0B86A032A6}" type="datetimeFigureOut">
              <a:rPr lang="en-US" smtClean="0"/>
              <a:t>5/24/2023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106707-D6D6-4A86-801F-B06E8FB63D8F}" type="slidenum">
              <a:rPr lang="en-US" smtClean="0"/>
              <a:t>‹#›</a:t>
            </a:fld>
            <a:endParaRPr lang="en-US" dirty="0"/>
          </a:p>
        </p:txBody>
      </p:sp>
    </p:spTree>
    <p:extLst>
      <p:ext uri="{BB962C8B-B14F-4D97-AF65-F5344CB8AC3E}">
        <p14:creationId xmlns:p14="http://schemas.microsoft.com/office/powerpoint/2010/main" val="40888605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9" r:id="rId10"/>
    <p:sldLayoutId id="21474836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0.png"/><Relationship Id="rId7" Type="http://schemas.openxmlformats.org/officeDocument/2006/relationships/diagramColors" Target="../diagrams/colors7.xml"/><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4.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11.png"/><Relationship Id="rId7" Type="http://schemas.openxmlformats.org/officeDocument/2006/relationships/diagramColors" Target="../diagrams/colors8.xml"/><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diagramColors" Target="../diagrams/colors3.xml"/><Relationship Id="rId11" Type="http://schemas.openxmlformats.org/officeDocument/2006/relationships/image" Target="../media/image8.png"/><Relationship Id="rId5" Type="http://schemas.openxmlformats.org/officeDocument/2006/relationships/diagramQuickStyle" Target="../diagrams/quickStyle3.xml"/><Relationship Id="rId10" Type="http://schemas.openxmlformats.org/officeDocument/2006/relationships/image" Target="../media/image7.png"/><Relationship Id="rId4" Type="http://schemas.openxmlformats.org/officeDocument/2006/relationships/diagramLayout" Target="../diagrams/layout3.xml"/><Relationship Id="rId9" Type="http://schemas.openxmlformats.org/officeDocument/2006/relationships/image" Target="../media/image6.emf"/></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553907" y="952109"/>
            <a:ext cx="9101876" cy="19538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bg1"/>
                </a:solidFill>
                <a:latin typeface="Arial" panose="020B0604020202020204" pitchFamily="34" charset="0"/>
                <a:cs typeface="Arial" panose="020B0604020202020204" pitchFamily="34" charset="0"/>
              </a:rPr>
              <a:t>Annual Chiefs Assembly</a:t>
            </a:r>
            <a:endParaRPr lang="en-US" b="1" dirty="0">
              <a:solidFill>
                <a:schemeClr val="bg1"/>
              </a:solidFill>
              <a:latin typeface="Arial" panose="020B0604020202020204" pitchFamily="34" charset="0"/>
              <a:cs typeface="Arial" panose="020B0604020202020204" pitchFamily="34" charset="0"/>
            </a:endParaRPr>
          </a:p>
        </p:txBody>
      </p:sp>
      <p:sp>
        <p:nvSpPr>
          <p:cNvPr id="5" name="Subtitle 2"/>
          <p:cNvSpPr txBox="1">
            <a:spLocks/>
          </p:cNvSpPr>
          <p:nvPr/>
        </p:nvSpPr>
        <p:spPr>
          <a:xfrm>
            <a:off x="3727498" y="1018100"/>
            <a:ext cx="6300309" cy="40535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i="1" dirty="0" smtClean="0">
                <a:solidFill>
                  <a:schemeClr val="bg1"/>
                </a:solidFill>
                <a:latin typeface="Arial" panose="020B0604020202020204" pitchFamily="34" charset="0"/>
                <a:cs typeface="Arial" panose="020B0604020202020204" pitchFamily="34" charset="0"/>
              </a:rPr>
              <a:t>Chiefs of Ontario presents</a:t>
            </a:r>
            <a:endParaRPr lang="en-US" sz="2000" dirty="0" smtClean="0">
              <a:solidFill>
                <a:schemeClr val="bg1"/>
              </a:solidFill>
              <a:latin typeface="Arial" panose="020B0604020202020204" pitchFamily="34" charset="0"/>
              <a:cs typeface="Arial" panose="020B0604020202020204" pitchFamily="34" charset="0"/>
            </a:endParaRPr>
          </a:p>
        </p:txBody>
      </p:sp>
      <p:sp>
        <p:nvSpPr>
          <p:cNvPr id="6" name="Subtitle 2"/>
          <p:cNvSpPr txBox="1">
            <a:spLocks/>
          </p:cNvSpPr>
          <p:nvPr/>
        </p:nvSpPr>
        <p:spPr>
          <a:xfrm>
            <a:off x="2305653" y="3037904"/>
            <a:ext cx="9144000" cy="22423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spcBef>
                <a:spcPts val="0"/>
              </a:spcBef>
              <a:buNone/>
            </a:pPr>
            <a:r>
              <a:rPr lang="en-US" sz="2400" b="1" dirty="0">
                <a:solidFill>
                  <a:schemeClr val="bg1"/>
                </a:solidFill>
                <a:latin typeface="Arial" panose="020B0604020202020204" pitchFamily="34" charset="0"/>
                <a:cs typeface="Arial" panose="020B0604020202020204" pitchFamily="34" charset="0"/>
              </a:rPr>
              <a:t>Moving Forward: Strengthening </a:t>
            </a:r>
            <a:endParaRPr lang="en-US" sz="2400" b="1" dirty="0" smtClean="0">
              <a:solidFill>
                <a:schemeClr val="bg1"/>
              </a:solidFill>
              <a:latin typeface="Arial" panose="020B0604020202020204" pitchFamily="34" charset="0"/>
              <a:cs typeface="Arial" panose="020B0604020202020204" pitchFamily="34" charset="0"/>
            </a:endParaRPr>
          </a:p>
          <a:p>
            <a:pPr marL="0" indent="0" algn="ctr">
              <a:lnSpc>
                <a:spcPct val="150000"/>
              </a:lnSpc>
              <a:spcBef>
                <a:spcPts val="0"/>
              </a:spcBef>
              <a:buNone/>
            </a:pPr>
            <a:r>
              <a:rPr lang="en-US" sz="2400" b="1" dirty="0" smtClean="0">
                <a:solidFill>
                  <a:schemeClr val="bg1"/>
                </a:solidFill>
                <a:latin typeface="Arial" panose="020B0604020202020204" pitchFamily="34" charset="0"/>
                <a:cs typeface="Arial" panose="020B0604020202020204" pitchFamily="34" charset="0"/>
              </a:rPr>
              <a:t>Relationships </a:t>
            </a:r>
            <a:r>
              <a:rPr lang="en-US" sz="2400" b="1" dirty="0">
                <a:solidFill>
                  <a:schemeClr val="bg1"/>
                </a:solidFill>
                <a:latin typeface="Arial" panose="020B0604020202020204" pitchFamily="34" charset="0"/>
                <a:cs typeface="Arial" panose="020B0604020202020204" pitchFamily="34" charset="0"/>
              </a:rPr>
              <a:t>for Future </a:t>
            </a:r>
            <a:r>
              <a:rPr lang="en-US" sz="2400" b="1" dirty="0" smtClean="0">
                <a:solidFill>
                  <a:schemeClr val="bg1"/>
                </a:solidFill>
                <a:latin typeface="Arial" panose="020B0604020202020204" pitchFamily="34" charset="0"/>
                <a:cs typeface="Arial" panose="020B0604020202020204" pitchFamily="34" charset="0"/>
              </a:rPr>
              <a:t>Generations</a:t>
            </a:r>
            <a:endParaRPr lang="en-US" sz="2000" b="1" i="1" dirty="0">
              <a:solidFill>
                <a:schemeClr val="bg1"/>
              </a:solidFill>
              <a:latin typeface="Arial" panose="020B0604020202020204" pitchFamily="34" charset="0"/>
              <a:cs typeface="Arial" panose="020B0604020202020204" pitchFamily="34" charset="0"/>
            </a:endParaRPr>
          </a:p>
          <a:p>
            <a:pPr marL="0" indent="0" algn="ctr">
              <a:lnSpc>
                <a:spcPct val="150000"/>
              </a:lnSpc>
              <a:spcBef>
                <a:spcPts val="0"/>
              </a:spcBef>
              <a:buNone/>
            </a:pPr>
            <a:r>
              <a:rPr lang="en-US" sz="2400" dirty="0" smtClean="0">
                <a:solidFill>
                  <a:schemeClr val="bg1"/>
                </a:solidFill>
                <a:latin typeface="Arial" panose="020B0604020202020204" pitchFamily="34" charset="0"/>
                <a:cs typeface="Arial" panose="020B0604020202020204" pitchFamily="34" charset="0"/>
              </a:rPr>
              <a:t>June 13-15, 2023</a:t>
            </a:r>
          </a:p>
          <a:p>
            <a:pPr marL="0" indent="0" algn="ctr">
              <a:lnSpc>
                <a:spcPct val="150000"/>
              </a:lnSpc>
              <a:spcBef>
                <a:spcPts val="0"/>
              </a:spcBef>
              <a:buNone/>
            </a:pPr>
            <a:r>
              <a:rPr lang="en-US" sz="1600" dirty="0" smtClean="0">
                <a:solidFill>
                  <a:schemeClr val="bg1"/>
                </a:solidFill>
                <a:latin typeface="Arial" panose="020B0604020202020204" pitchFamily="34" charset="0"/>
                <a:cs typeface="Arial" panose="020B0604020202020204" pitchFamily="34" charset="0"/>
              </a:rPr>
              <a:t>For more information, please visit: www.ChiefsMeeting.com</a:t>
            </a:r>
            <a:endParaRPr lang="en-US"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33907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3952973" y="2494012"/>
            <a:ext cx="9144000" cy="11541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bg1"/>
                </a:solidFill>
                <a:latin typeface="Arial" panose="020B0604020202020204" pitchFamily="34" charset="0"/>
                <a:cs typeface="Arial" panose="020B0604020202020204" pitchFamily="34" charset="0"/>
              </a:rPr>
              <a:t>Highlights and Updates</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18825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260350" y="1076814"/>
            <a:ext cx="11537398" cy="773113"/>
          </a:xfrm>
        </p:spPr>
        <p:txBody>
          <a:bodyPr>
            <a:normAutofit/>
          </a:bodyPr>
          <a:lstStyle/>
          <a:p>
            <a:r>
              <a:rPr lang="en-US" sz="2800" b="1" dirty="0" smtClean="0"/>
              <a:t>Ontario Technical Table – Interim Funding Approach (OTTIFA)</a:t>
            </a:r>
            <a:endParaRPr lang="en-US" sz="2800" b="1" dirty="0"/>
          </a:p>
        </p:txBody>
      </p:sp>
      <p:graphicFrame>
        <p:nvGraphicFramePr>
          <p:cNvPr id="4" name="Diagram 3"/>
          <p:cNvGraphicFramePr/>
          <p:nvPr>
            <p:extLst>
              <p:ext uri="{D42A27DB-BD31-4B8C-83A1-F6EECF244321}">
                <p14:modId xmlns:p14="http://schemas.microsoft.com/office/powerpoint/2010/main" val="542106044"/>
              </p:ext>
            </p:extLst>
          </p:nvPr>
        </p:nvGraphicFramePr>
        <p:xfrm>
          <a:off x="260351" y="1510747"/>
          <a:ext cx="11676546" cy="44626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981913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260349" y="1076814"/>
            <a:ext cx="2860537" cy="4727638"/>
          </a:xfrm>
        </p:spPr>
        <p:txBody>
          <a:bodyPr>
            <a:normAutofit/>
          </a:bodyPr>
          <a:lstStyle/>
          <a:p>
            <a:r>
              <a:rPr lang="en-US" b="1" dirty="0" smtClean="0"/>
              <a:t>Ontario First Nation Special Education Working Group</a:t>
            </a:r>
            <a:endParaRPr lang="en-US" b="1" dirty="0"/>
          </a:p>
        </p:txBody>
      </p:sp>
      <p:graphicFrame>
        <p:nvGraphicFramePr>
          <p:cNvPr id="4" name="Diagram 3"/>
          <p:cNvGraphicFramePr/>
          <p:nvPr>
            <p:extLst>
              <p:ext uri="{D42A27DB-BD31-4B8C-83A1-F6EECF244321}">
                <p14:modId xmlns:p14="http://schemas.microsoft.com/office/powerpoint/2010/main" val="75371838"/>
              </p:ext>
            </p:extLst>
          </p:nvPr>
        </p:nvGraphicFramePr>
        <p:xfrm>
          <a:off x="2969590" y="912818"/>
          <a:ext cx="9222410" cy="50556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6632356" y="1076533"/>
            <a:ext cx="4522304" cy="646331"/>
          </a:xfrm>
          <a:prstGeom prst="rect">
            <a:avLst/>
          </a:prstGeom>
          <a:noFill/>
        </p:spPr>
        <p:txBody>
          <a:bodyPr wrap="square" rtlCol="0">
            <a:spAutoFit/>
          </a:bodyPr>
          <a:lstStyle/>
          <a:p>
            <a:r>
              <a:rPr lang="en-US" sz="3600" dirty="0" smtClean="0">
                <a:latin typeface="Arial" panose="020B0604020202020204" pitchFamily="34" charset="0"/>
                <a:cs typeface="Arial" panose="020B0604020202020204" pitchFamily="34" charset="0"/>
              </a:rPr>
              <a:t>Highlights</a:t>
            </a:r>
            <a:endParaRPr lang="en-US" sz="4000" dirty="0">
              <a:latin typeface="Arial" panose="020B0604020202020204" pitchFamily="34" charset="0"/>
              <a:cs typeface="Arial" panose="020B0604020202020204" pitchFamily="34" charset="0"/>
            </a:endParaRPr>
          </a:p>
        </p:txBody>
      </p:sp>
      <p:sp>
        <p:nvSpPr>
          <p:cNvPr id="6" name="TextBox 5"/>
          <p:cNvSpPr txBox="1"/>
          <p:nvPr/>
        </p:nvSpPr>
        <p:spPr>
          <a:xfrm>
            <a:off x="6632356" y="3530338"/>
            <a:ext cx="4045226" cy="646331"/>
          </a:xfrm>
          <a:prstGeom prst="rect">
            <a:avLst/>
          </a:prstGeom>
          <a:noFill/>
        </p:spPr>
        <p:txBody>
          <a:bodyPr wrap="square" rtlCol="0">
            <a:spAutoFit/>
          </a:bodyPr>
          <a:lstStyle/>
          <a:p>
            <a:pPr lvl="0"/>
            <a:r>
              <a:rPr lang="en-US" sz="3600" dirty="0">
                <a:latin typeface="Arial" panose="020B0604020202020204" pitchFamily="34" charset="0"/>
                <a:cs typeface="Arial" panose="020B0604020202020204" pitchFamily="34" charset="0"/>
              </a:rPr>
              <a:t>Update</a:t>
            </a:r>
            <a:endParaRPr lang="en-US" sz="40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8"/>
          <a:stretch>
            <a:fillRect/>
          </a:stretch>
        </p:blipFill>
        <p:spPr>
          <a:xfrm>
            <a:off x="6632356" y="1720567"/>
            <a:ext cx="4738009" cy="1825210"/>
          </a:xfrm>
          <a:prstGeom prst="rect">
            <a:avLst/>
          </a:prstGeom>
        </p:spPr>
      </p:pic>
      <p:sp>
        <p:nvSpPr>
          <p:cNvPr id="9" name="Rounded Rectangle 8"/>
          <p:cNvSpPr/>
          <p:nvPr/>
        </p:nvSpPr>
        <p:spPr>
          <a:xfrm>
            <a:off x="6632357" y="4189529"/>
            <a:ext cx="4675180" cy="1535409"/>
          </a:xfrm>
          <a:prstGeom prst="roundRect">
            <a:avLst/>
          </a:prstGeom>
          <a:solidFill>
            <a:schemeClr val="accent1">
              <a:lumMod val="7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dirty="0" smtClean="0">
                <a:latin typeface="Arial" panose="020B0604020202020204" pitchFamily="34" charset="0"/>
                <a:cs typeface="Arial" panose="020B0604020202020204" pitchFamily="34" charset="0"/>
              </a:rPr>
              <a:t>The Special Education Working Group and the Support Technicians continue to obtain direction from First Nations to maximize provision of support and advocacy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6500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260350" y="1076814"/>
            <a:ext cx="11577154" cy="851377"/>
          </a:xfrm>
        </p:spPr>
        <p:txBody>
          <a:bodyPr>
            <a:normAutofit/>
          </a:bodyPr>
          <a:lstStyle/>
          <a:p>
            <a:r>
              <a:rPr lang="en-US" b="1" dirty="0" smtClean="0"/>
              <a:t>Post Secondary Engagement Committee</a:t>
            </a:r>
            <a:endParaRPr lang="en-US" b="1"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889" y="2100542"/>
            <a:ext cx="2248202" cy="29094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6" name="Diagram 5"/>
          <p:cNvGraphicFramePr/>
          <p:nvPr>
            <p:extLst>
              <p:ext uri="{D42A27DB-BD31-4B8C-83A1-F6EECF244321}">
                <p14:modId xmlns:p14="http://schemas.microsoft.com/office/powerpoint/2010/main" val="439209684"/>
              </p:ext>
            </p:extLst>
          </p:nvPr>
        </p:nvGraphicFramePr>
        <p:xfrm>
          <a:off x="3261968" y="976058"/>
          <a:ext cx="8655050" cy="51584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316902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Alternate Process 5"/>
          <p:cNvSpPr/>
          <p:nvPr/>
        </p:nvSpPr>
        <p:spPr>
          <a:xfrm>
            <a:off x="260350" y="1721754"/>
            <a:ext cx="4466771" cy="4135189"/>
          </a:xfrm>
          <a:prstGeom prst="flowChartAlternateProcess">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3600" dirty="0" smtClean="0">
                <a:latin typeface="Arial" panose="020B0604020202020204" pitchFamily="34" charset="0"/>
                <a:cs typeface="Arial" panose="020B0604020202020204" pitchFamily="34" charset="0"/>
              </a:rPr>
              <a:t>Mandate</a:t>
            </a:r>
          </a:p>
          <a:p>
            <a:pPr algn="ctr"/>
            <a:endParaRPr lang="en-US" sz="1100" u="sng" dirty="0" smtClean="0">
              <a:latin typeface="Arial" panose="020B0604020202020204" pitchFamily="34" charset="0"/>
              <a:cs typeface="Arial" panose="020B0604020202020204" pitchFamily="34" charset="0"/>
            </a:endParaRPr>
          </a:p>
          <a:p>
            <a:pPr algn="ctr"/>
            <a:r>
              <a:rPr lang="en-US" dirty="0" smtClean="0">
                <a:latin typeface="Arial" panose="020B0604020202020204" pitchFamily="34" charset="0"/>
                <a:cs typeface="Arial" panose="020B0604020202020204" pitchFamily="34" charset="0"/>
              </a:rPr>
              <a:t>To </a:t>
            </a:r>
            <a:r>
              <a:rPr lang="en-US" dirty="0">
                <a:latin typeface="Arial" panose="020B0604020202020204" pitchFamily="34" charset="0"/>
                <a:cs typeface="Arial" panose="020B0604020202020204" pitchFamily="34" charset="0"/>
              </a:rPr>
              <a:t>strengthen relationships between First Nations and </a:t>
            </a:r>
            <a:r>
              <a:rPr lang="en-US" dirty="0" smtClean="0">
                <a:latin typeface="Arial" panose="020B0604020202020204" pitchFamily="34" charset="0"/>
                <a:cs typeface="Arial" panose="020B0604020202020204" pitchFamily="34" charset="0"/>
              </a:rPr>
              <a:t>the </a:t>
            </a:r>
            <a:r>
              <a:rPr lang="en-US" dirty="0">
                <a:latin typeface="Arial" panose="020B0604020202020204" pitchFamily="34" charset="0"/>
                <a:cs typeface="Arial" panose="020B0604020202020204" pitchFamily="34" charset="0"/>
              </a:rPr>
              <a:t>provincial school boards and the Ministry of Education in order to improve programs, policies, processes and services to better meet the needs of First Nation learners in the provincial education system</a:t>
            </a:r>
          </a:p>
        </p:txBody>
      </p:sp>
      <p:sp>
        <p:nvSpPr>
          <p:cNvPr id="3" name="Text Placeholder 2"/>
          <p:cNvSpPr>
            <a:spLocks noGrp="1"/>
          </p:cNvSpPr>
          <p:nvPr>
            <p:ph type="body" sz="quarter" idx="11"/>
          </p:nvPr>
        </p:nvSpPr>
        <p:spPr>
          <a:xfrm>
            <a:off x="260350" y="1076814"/>
            <a:ext cx="10961688" cy="773113"/>
          </a:xfrm>
        </p:spPr>
        <p:txBody>
          <a:bodyPr/>
          <a:lstStyle/>
          <a:p>
            <a:r>
              <a:rPr lang="en-US" b="1" dirty="0" smtClean="0"/>
              <a:t>First Nations Lifelong Learning Table (FNLLT)</a:t>
            </a:r>
            <a:endParaRPr lang="en-US" b="1"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2468" y="4518687"/>
            <a:ext cx="3190207" cy="1338257"/>
          </a:xfrm>
          <a:prstGeom prst="rect">
            <a:avLst/>
          </a:prstGeom>
        </p:spPr>
      </p:pic>
      <p:graphicFrame>
        <p:nvGraphicFramePr>
          <p:cNvPr id="5" name="Diagram 4"/>
          <p:cNvGraphicFramePr/>
          <p:nvPr>
            <p:extLst>
              <p:ext uri="{D42A27DB-BD31-4B8C-83A1-F6EECF244321}">
                <p14:modId xmlns:p14="http://schemas.microsoft.com/office/powerpoint/2010/main" val="2711235262"/>
              </p:ext>
            </p:extLst>
          </p:nvPr>
        </p:nvGraphicFramePr>
        <p:xfrm>
          <a:off x="4343399" y="1721755"/>
          <a:ext cx="7384142" cy="40335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488554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260349" y="1076814"/>
            <a:ext cx="11597033" cy="2968412"/>
          </a:xfrm>
        </p:spPr>
        <p:txBody>
          <a:bodyPr>
            <a:normAutofit/>
          </a:bodyPr>
          <a:lstStyle/>
          <a:p>
            <a:r>
              <a:rPr lang="en-US" b="1" dirty="0" smtClean="0"/>
              <a:t>Leadership Committee on Languages (LCOL)</a:t>
            </a:r>
            <a:endParaRPr lang="en-US" b="1" dirty="0"/>
          </a:p>
        </p:txBody>
      </p:sp>
      <p:graphicFrame>
        <p:nvGraphicFramePr>
          <p:cNvPr id="8" name="Diagram 7"/>
          <p:cNvGraphicFramePr/>
          <p:nvPr>
            <p:extLst>
              <p:ext uri="{D42A27DB-BD31-4B8C-83A1-F6EECF244321}">
                <p14:modId xmlns:p14="http://schemas.microsoft.com/office/powerpoint/2010/main" val="3373066116"/>
              </p:ext>
            </p:extLst>
          </p:nvPr>
        </p:nvGraphicFramePr>
        <p:xfrm>
          <a:off x="595992" y="906849"/>
          <a:ext cx="9999637" cy="62767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62179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260350" y="1076814"/>
            <a:ext cx="10961688" cy="773113"/>
          </a:xfrm>
        </p:spPr>
        <p:txBody>
          <a:bodyPr>
            <a:normAutofit fontScale="92500"/>
          </a:bodyPr>
          <a:lstStyle/>
          <a:p>
            <a:r>
              <a:rPr lang="en-US" b="1" dirty="0" smtClean="0"/>
              <a:t>Ontario Bilateral Education &amp; Learning Table (OBELT)</a:t>
            </a:r>
            <a:endParaRPr lang="en-US" b="1" dirty="0"/>
          </a:p>
        </p:txBody>
      </p:sp>
      <p:graphicFrame>
        <p:nvGraphicFramePr>
          <p:cNvPr id="4" name="Diagram 3"/>
          <p:cNvGraphicFramePr/>
          <p:nvPr>
            <p:extLst>
              <p:ext uri="{D42A27DB-BD31-4B8C-83A1-F6EECF244321}">
                <p14:modId xmlns:p14="http://schemas.microsoft.com/office/powerpoint/2010/main" val="956025911"/>
              </p:ext>
            </p:extLst>
          </p:nvPr>
        </p:nvGraphicFramePr>
        <p:xfrm>
          <a:off x="260350" y="1706336"/>
          <a:ext cx="11667670" cy="4022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600912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4150936" y="2286622"/>
            <a:ext cx="9144000" cy="1809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bg1"/>
                </a:solidFill>
                <a:latin typeface="Arial" panose="020B0604020202020204" pitchFamily="34" charset="0"/>
                <a:cs typeface="Arial" panose="020B0604020202020204" pitchFamily="34" charset="0"/>
              </a:rPr>
              <a:t>In The Year Ahead – </a:t>
            </a:r>
            <a:br>
              <a:rPr lang="en-US" b="1" dirty="0" smtClean="0">
                <a:solidFill>
                  <a:schemeClr val="bg1"/>
                </a:solidFill>
                <a:latin typeface="Arial" panose="020B0604020202020204" pitchFamily="34" charset="0"/>
                <a:cs typeface="Arial" panose="020B0604020202020204" pitchFamily="34" charset="0"/>
              </a:rPr>
            </a:br>
            <a:r>
              <a:rPr lang="en-US" b="1" dirty="0" smtClean="0">
                <a:solidFill>
                  <a:schemeClr val="bg1"/>
                </a:solidFill>
                <a:latin typeface="Arial" panose="020B0604020202020204" pitchFamily="34" charset="0"/>
                <a:cs typeface="Arial" panose="020B0604020202020204" pitchFamily="34" charset="0"/>
              </a:rPr>
              <a:t>Moving Forward</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11354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31725"/>
            <a:ext cx="10515600" cy="1325563"/>
          </a:xfrm>
        </p:spPr>
        <p:txBody>
          <a:bodyPr/>
          <a:lstStyle/>
          <a:p>
            <a:r>
              <a:rPr lang="en-US" b="1" dirty="0">
                <a:latin typeface="Arial" panose="020B0604020202020204" pitchFamily="34" charset="0"/>
                <a:cs typeface="Arial" panose="020B0604020202020204" pitchFamily="34" charset="0"/>
              </a:rPr>
              <a:t>Moving Forward…</a:t>
            </a:r>
            <a:r>
              <a:rPr lang="en-US" dirty="0">
                <a:latin typeface="Arial" panose="020B0604020202020204" pitchFamily="34" charset="0"/>
                <a:cs typeface="Arial" panose="020B0604020202020204" pitchFamily="34" charset="0"/>
              </a:rPr>
              <a:t> </a:t>
            </a:r>
            <a:endParaRPr lang="en-US" dirty="0"/>
          </a:p>
        </p:txBody>
      </p:sp>
      <p:sp>
        <p:nvSpPr>
          <p:cNvPr id="3" name="Content Placeholder 2"/>
          <p:cNvSpPr>
            <a:spLocks noGrp="1"/>
          </p:cNvSpPr>
          <p:nvPr>
            <p:ph idx="1"/>
          </p:nvPr>
        </p:nvSpPr>
        <p:spPr>
          <a:xfrm>
            <a:off x="838200" y="1755340"/>
            <a:ext cx="3882887" cy="4351338"/>
          </a:xfrm>
        </p:spPr>
        <p:txBody>
          <a:bodyPr>
            <a:normAutofit/>
          </a:bodyPr>
          <a:lstStyle/>
          <a:p>
            <a:r>
              <a:rPr lang="en-US" sz="2400" dirty="0" smtClean="0">
                <a:latin typeface="Arial" panose="020B0604020202020204" pitchFamily="34" charset="0"/>
                <a:cs typeface="Arial" panose="020B0604020202020204" pitchFamily="34" charset="0"/>
              </a:rPr>
              <a:t>In the year ahead the COO Education &amp; Language Sector, along with the Chiefs and Technical Committee on Languages and Learning and associated Advisory Groups and subcommittees, will focus </a:t>
            </a:r>
            <a:r>
              <a:rPr lang="en-US" sz="2400" dirty="0" smtClean="0">
                <a:latin typeface="Arial" panose="020B0604020202020204" pitchFamily="34" charset="0"/>
                <a:cs typeface="Arial" panose="020B0604020202020204" pitchFamily="34" charset="0"/>
              </a:rPr>
              <a:t>on the following:</a:t>
            </a:r>
            <a:endParaRPr lang="en-US" sz="2400" dirty="0" smtClean="0">
              <a:latin typeface="Arial" panose="020B0604020202020204" pitchFamily="34" charset="0"/>
              <a:cs typeface="Arial" panose="020B0604020202020204" pitchFamily="34" charset="0"/>
            </a:endParaRPr>
          </a:p>
        </p:txBody>
      </p:sp>
      <p:graphicFrame>
        <p:nvGraphicFramePr>
          <p:cNvPr id="4" name="Diagram 3"/>
          <p:cNvGraphicFramePr/>
          <p:nvPr>
            <p:extLst>
              <p:ext uri="{D42A27DB-BD31-4B8C-83A1-F6EECF244321}">
                <p14:modId xmlns:p14="http://schemas.microsoft.com/office/powerpoint/2010/main" val="3431666073"/>
              </p:ext>
            </p:extLst>
          </p:nvPr>
        </p:nvGraphicFramePr>
        <p:xfrm>
          <a:off x="4721087" y="1314784"/>
          <a:ext cx="7152861" cy="46772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887157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p:cNvSpPr txBox="1">
            <a:spLocks/>
          </p:cNvSpPr>
          <p:nvPr/>
        </p:nvSpPr>
        <p:spPr>
          <a:xfrm>
            <a:off x="3662974" y="1531556"/>
            <a:ext cx="6889750" cy="3025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u="sng" dirty="0" smtClean="0">
                <a:solidFill>
                  <a:schemeClr val="bg1"/>
                </a:solidFill>
                <a:latin typeface="Arial" panose="020B0604020202020204" pitchFamily="34" charset="0"/>
                <a:cs typeface="Arial" panose="020B0604020202020204" pitchFamily="34" charset="0"/>
              </a:rPr>
              <a:t>For further information, please contact:</a:t>
            </a:r>
          </a:p>
          <a:p>
            <a:pPr algn="ctr"/>
            <a:endParaRPr lang="en-US" b="1" dirty="0" smtClean="0">
              <a:solidFill>
                <a:schemeClr val="bg1"/>
              </a:solidFill>
              <a:latin typeface="Arial" panose="020B0604020202020204" pitchFamily="34" charset="0"/>
              <a:cs typeface="Arial" panose="020B0604020202020204" pitchFamily="34" charset="0"/>
            </a:endParaRPr>
          </a:p>
          <a:p>
            <a:pPr marL="0" indent="0" algn="ctr">
              <a:buFont typeface="Arial" panose="020B0604020202020204" pitchFamily="34" charset="0"/>
              <a:buNone/>
            </a:pPr>
            <a:r>
              <a:rPr lang="en-US" sz="2400" b="1" dirty="0" smtClean="0">
                <a:solidFill>
                  <a:schemeClr val="bg1"/>
                </a:solidFill>
                <a:latin typeface="Arial" panose="020B0604020202020204" pitchFamily="34" charset="0"/>
                <a:cs typeface="Arial" panose="020B0604020202020204" pitchFamily="34" charset="0"/>
              </a:rPr>
              <a:t>Julia Candlish, Director of Education</a:t>
            </a:r>
          </a:p>
          <a:p>
            <a:pPr marL="0" indent="0" algn="ctr">
              <a:buFont typeface="Arial" panose="020B0604020202020204" pitchFamily="34" charset="0"/>
              <a:buNone/>
            </a:pPr>
            <a:r>
              <a:rPr lang="en-US" sz="2400" b="1" u="sng" dirty="0" smtClean="0">
                <a:solidFill>
                  <a:schemeClr val="bg1"/>
                </a:solidFill>
                <a:latin typeface="Arial" panose="020B0604020202020204" pitchFamily="34" charset="0"/>
                <a:cs typeface="Arial" panose="020B0604020202020204" pitchFamily="34" charset="0"/>
              </a:rPr>
              <a:t>Julia.candlish@coo.org</a:t>
            </a:r>
          </a:p>
          <a:p>
            <a:pPr algn="ctr"/>
            <a:endParaRPr lang="en-US" sz="2400" b="1" dirty="0" smtClean="0">
              <a:solidFill>
                <a:schemeClr val="bg1"/>
              </a:solidFill>
              <a:latin typeface="Arial" panose="020B0604020202020204" pitchFamily="34" charset="0"/>
              <a:cs typeface="Arial" panose="020B0604020202020204" pitchFamily="34" charset="0"/>
            </a:endParaRPr>
          </a:p>
          <a:p>
            <a:pPr marL="0" indent="0" algn="ctr">
              <a:buFont typeface="Arial" panose="020B0604020202020204" pitchFamily="34" charset="0"/>
              <a:buNone/>
            </a:pPr>
            <a:r>
              <a:rPr lang="en-US" sz="2400" b="1" dirty="0" smtClean="0">
                <a:solidFill>
                  <a:schemeClr val="bg1"/>
                </a:solidFill>
                <a:latin typeface="Arial" panose="020B0604020202020204" pitchFamily="34" charset="0"/>
                <a:cs typeface="Arial" panose="020B0604020202020204" pitchFamily="34" charset="0"/>
              </a:rPr>
              <a:t>Michael Staruck, Associate Director of Education</a:t>
            </a:r>
          </a:p>
          <a:p>
            <a:pPr marL="0" indent="0" algn="ctr">
              <a:buFont typeface="Arial" panose="020B0604020202020204" pitchFamily="34" charset="0"/>
              <a:buNone/>
            </a:pPr>
            <a:r>
              <a:rPr lang="en-US" sz="2400" b="1" u="sng" dirty="0" smtClean="0">
                <a:solidFill>
                  <a:schemeClr val="bg1"/>
                </a:solidFill>
                <a:latin typeface="Arial" panose="020B0604020202020204" pitchFamily="34" charset="0"/>
                <a:cs typeface="Arial" panose="020B0604020202020204" pitchFamily="34" charset="0"/>
              </a:rPr>
              <a:t>Michael.staruck@coo.org</a:t>
            </a:r>
            <a:r>
              <a:rPr lang="en-US" sz="2400" b="1" dirty="0" smtClean="0">
                <a:solidFill>
                  <a:schemeClr val="bg1"/>
                </a:solidFill>
                <a:latin typeface="Arial" panose="020B0604020202020204" pitchFamily="34" charset="0"/>
                <a:cs typeface="Arial" panose="020B0604020202020204" pitchFamily="34" charset="0"/>
              </a:rPr>
              <a:t> </a:t>
            </a:r>
            <a:endParaRPr lang="en-US"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87005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150943" y="2059463"/>
            <a:ext cx="6359943" cy="2123658"/>
          </a:xfrm>
          <a:prstGeom prst="rect">
            <a:avLst/>
          </a:prstGeom>
        </p:spPr>
        <p:txBody>
          <a:bodyPr wrap="square">
            <a:spAutoFit/>
          </a:bodyPr>
          <a:lstStyle/>
          <a:p>
            <a:pPr algn="ctr"/>
            <a:r>
              <a:rPr lang="en-US" sz="4400" b="1" dirty="0" smtClean="0">
                <a:solidFill>
                  <a:schemeClr val="bg1"/>
                </a:solidFill>
                <a:latin typeface="Arial" panose="020B0604020202020204" pitchFamily="34" charset="0"/>
                <a:cs typeface="Arial" panose="020B0604020202020204" pitchFamily="34" charset="0"/>
              </a:rPr>
              <a:t/>
            </a:r>
            <a:br>
              <a:rPr lang="en-US" sz="4400" b="1" dirty="0" smtClean="0">
                <a:solidFill>
                  <a:schemeClr val="bg1"/>
                </a:solidFill>
                <a:latin typeface="Arial" panose="020B0604020202020204" pitchFamily="34" charset="0"/>
                <a:cs typeface="Arial" panose="020B0604020202020204" pitchFamily="34" charset="0"/>
              </a:rPr>
            </a:br>
            <a:r>
              <a:rPr lang="en-US" sz="4400" b="1" dirty="0" smtClean="0">
                <a:solidFill>
                  <a:schemeClr val="bg1"/>
                </a:solidFill>
                <a:latin typeface="Arial" panose="020B0604020202020204" pitchFamily="34" charset="0"/>
                <a:cs typeface="Arial" panose="020B0604020202020204" pitchFamily="34" charset="0"/>
              </a:rPr>
              <a:t>Education &amp; Language Sector</a:t>
            </a:r>
            <a:endParaRPr lang="en-US" sz="4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77039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32799" y="1849927"/>
            <a:ext cx="8155418" cy="4073237"/>
          </a:xfrm>
        </p:spPr>
        <p:txBody>
          <a:bodyPr>
            <a:normAutofit/>
          </a:bodyPr>
          <a:lstStyle/>
          <a:p>
            <a:pPr marL="0" indent="0">
              <a:buNone/>
            </a:pPr>
            <a:r>
              <a:rPr lang="en-CA" sz="1800" b="1" dirty="0"/>
              <a:t>Goal 1: Policy and Relationships</a:t>
            </a:r>
            <a:endParaRPr lang="en-US" sz="1800" dirty="0"/>
          </a:p>
          <a:p>
            <a:pPr marL="0" indent="0">
              <a:buNone/>
            </a:pPr>
            <a:r>
              <a:rPr lang="en-CA" sz="1800" dirty="0"/>
              <a:t>Establish and maintain collaborative relationships with internal/external parties to evaluate/analyze policies that </a:t>
            </a:r>
            <a:r>
              <a:rPr lang="en-CA" sz="1800" dirty="0" smtClean="0"/>
              <a:t>will close </a:t>
            </a:r>
            <a:r>
              <a:rPr lang="en-CA" sz="1800" dirty="0"/>
              <a:t>gaps in First Nations education and meets the learning needs of First Nations peoples</a:t>
            </a:r>
            <a:r>
              <a:rPr lang="en-CA" sz="1800" dirty="0" smtClean="0"/>
              <a:t>.</a:t>
            </a:r>
          </a:p>
          <a:p>
            <a:pPr marL="0" indent="0">
              <a:buNone/>
            </a:pPr>
            <a:r>
              <a:rPr lang="en-CA" sz="1800" b="1" dirty="0"/>
              <a:t>Goal 2: Coordination and Support</a:t>
            </a:r>
            <a:endParaRPr lang="en-US" sz="1800" dirty="0"/>
          </a:p>
          <a:p>
            <a:pPr marL="0" indent="0">
              <a:buNone/>
            </a:pPr>
            <a:r>
              <a:rPr lang="en-CA" sz="1800" dirty="0"/>
              <a:t>Create opportunities for engagement with First Nation communities on the coordination of education priorities/initiatives that support information sharing and collective problem solving</a:t>
            </a:r>
            <a:r>
              <a:rPr lang="en-CA" sz="1800" dirty="0" smtClean="0"/>
              <a:t>.</a:t>
            </a:r>
          </a:p>
          <a:p>
            <a:pPr marL="0" indent="0">
              <a:buNone/>
            </a:pPr>
            <a:r>
              <a:rPr lang="en-CA" sz="1800" b="1" dirty="0"/>
              <a:t>Goal 3: Research and Data</a:t>
            </a:r>
            <a:endParaRPr lang="en-US" sz="1800" dirty="0"/>
          </a:p>
          <a:p>
            <a:pPr marL="0" indent="0">
              <a:buNone/>
            </a:pPr>
            <a:r>
              <a:rPr lang="en-CA" sz="1800" dirty="0"/>
              <a:t>Gather information in an ethical and systematic manner to ensure accuracy and facilitate data analysis within First Nation-controlled data systems.</a:t>
            </a:r>
            <a:endParaRPr lang="en-US" sz="1800" dirty="0"/>
          </a:p>
        </p:txBody>
      </p:sp>
      <p:sp>
        <p:nvSpPr>
          <p:cNvPr id="3" name="Text Placeholder 2"/>
          <p:cNvSpPr>
            <a:spLocks noGrp="1"/>
          </p:cNvSpPr>
          <p:nvPr>
            <p:ph type="body" sz="quarter" idx="11"/>
          </p:nvPr>
        </p:nvSpPr>
        <p:spPr/>
        <p:txBody>
          <a:bodyPr/>
          <a:lstStyle/>
          <a:p>
            <a:r>
              <a:rPr lang="en-US" b="1" dirty="0" smtClean="0"/>
              <a:t>Education &amp; Language Sector</a:t>
            </a:r>
            <a:endParaRPr lang="en-US" b="1" dirty="0"/>
          </a:p>
        </p:txBody>
      </p:sp>
      <p:sp>
        <p:nvSpPr>
          <p:cNvPr id="4" name="Vertical Scroll 3"/>
          <p:cNvSpPr/>
          <p:nvPr/>
        </p:nvSpPr>
        <p:spPr>
          <a:xfrm>
            <a:off x="8589818" y="1076814"/>
            <a:ext cx="3278909" cy="4575841"/>
          </a:xfrm>
          <a:prstGeom prst="verticalScroll">
            <a:avLst/>
          </a:prstGeom>
          <a:solidFill>
            <a:srgbClr val="DF8C60"/>
          </a:solidFill>
          <a:ln w="9525" cap="flat" cmpd="sng" algn="ctr">
            <a:solidFill>
              <a:srgbClr val="6D8E99"/>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5" name="Rectangle 4"/>
          <p:cNvSpPr/>
          <p:nvPr/>
        </p:nvSpPr>
        <p:spPr>
          <a:xfrm>
            <a:off x="8991598" y="1619628"/>
            <a:ext cx="2475347" cy="3785652"/>
          </a:xfrm>
          <a:prstGeom prst="rect">
            <a:avLst/>
          </a:prstGeom>
        </p:spPr>
        <p:txBody>
          <a:bodyPr wrap="square">
            <a:spAutoFit/>
          </a:bodyPr>
          <a:lstStyle/>
          <a:p>
            <a:pPr algn="ctr"/>
            <a:r>
              <a:rPr lang="en-CA" sz="2000" i="1" dirty="0">
                <a:solidFill>
                  <a:srgbClr val="000000"/>
                </a:solidFill>
                <a:latin typeface="Arial" panose="020B0604020202020204" pitchFamily="34" charset="0"/>
                <a:ea typeface="Times New Roman" panose="02020603050405020304" pitchFamily="18" charset="0"/>
                <a:cs typeface="Arial" panose="020B0604020202020204" pitchFamily="34" charset="0"/>
              </a:rPr>
              <a:t>Our vision for lifelong learning for First Nation communities is to have self-determined systems that support the distinct learning needs, cultures, languages and worldviews of their people.</a:t>
            </a:r>
            <a:endParaRPr lang="en-US" sz="2000"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1899339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2185779716"/>
              </p:ext>
            </p:extLst>
          </p:nvPr>
        </p:nvGraphicFramePr>
        <p:xfrm>
          <a:off x="416378" y="2048092"/>
          <a:ext cx="6596033" cy="38606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Placeholder 2"/>
          <p:cNvSpPr>
            <a:spLocks noGrp="1"/>
          </p:cNvSpPr>
          <p:nvPr>
            <p:ph type="body" sz="quarter" idx="11"/>
          </p:nvPr>
        </p:nvSpPr>
        <p:spPr>
          <a:xfrm>
            <a:off x="260350" y="1076814"/>
            <a:ext cx="11608378" cy="773113"/>
          </a:xfrm>
        </p:spPr>
        <p:txBody>
          <a:bodyPr>
            <a:normAutofit fontScale="85000" lnSpcReduction="20000"/>
          </a:bodyPr>
          <a:lstStyle/>
          <a:p>
            <a:r>
              <a:rPr lang="en-US" b="1" dirty="0" smtClean="0"/>
              <a:t>Chiefs and Technical Committee on Languages and Learning (CTCLL)</a:t>
            </a:r>
            <a:endParaRPr lang="en-US" b="1" dirty="0"/>
          </a:p>
        </p:txBody>
      </p:sp>
      <p:sp>
        <p:nvSpPr>
          <p:cNvPr id="4" name="Vertical Scroll 3"/>
          <p:cNvSpPr/>
          <p:nvPr/>
        </p:nvSpPr>
        <p:spPr>
          <a:xfrm>
            <a:off x="6877878" y="1470991"/>
            <a:ext cx="4871580" cy="4367002"/>
          </a:xfrm>
          <a:prstGeom prst="verticalScroll">
            <a:avLst/>
          </a:prstGeom>
          <a:solidFill>
            <a:srgbClr val="DF8C60"/>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5" name="Rectangle 4"/>
          <p:cNvSpPr/>
          <p:nvPr/>
        </p:nvSpPr>
        <p:spPr>
          <a:xfrm>
            <a:off x="7502068" y="2244104"/>
            <a:ext cx="3623200" cy="3139321"/>
          </a:xfrm>
          <a:prstGeom prst="rect">
            <a:avLst/>
          </a:prstGeom>
        </p:spPr>
        <p:txBody>
          <a:bodyPr wrap="square">
            <a:spAutoFit/>
          </a:bodyPr>
          <a:lstStyle/>
          <a:p>
            <a:pPr algn="ctr"/>
            <a:r>
              <a:rPr lang="en-US" i="1" dirty="0">
                <a:latin typeface="Arial" panose="020B0604020202020204" pitchFamily="34" charset="0"/>
                <a:cs typeface="Arial" panose="020B0604020202020204" pitchFamily="34" charset="0"/>
              </a:rPr>
              <a:t>Lifelong learning is a holistic concept that respects education and learning equally for the full life journey of individuals.  The concept embraces education and learning rooted in our language and culture that provides opportunities and supports based on individual need for development, learning and success.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08863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75656" y="2184736"/>
            <a:ext cx="9048678" cy="3650319"/>
          </a:xfrm>
          <a:prstGeom prst="rect">
            <a:avLst/>
          </a:prstGeom>
        </p:spPr>
      </p:pic>
      <p:sp>
        <p:nvSpPr>
          <p:cNvPr id="2" name="Text Placeholder 1"/>
          <p:cNvSpPr>
            <a:spLocks noGrp="1"/>
          </p:cNvSpPr>
          <p:nvPr>
            <p:ph type="body" sz="quarter" idx="10"/>
          </p:nvPr>
        </p:nvSpPr>
        <p:spPr>
          <a:xfrm>
            <a:off x="260350" y="1731865"/>
            <a:ext cx="10907713" cy="3652246"/>
          </a:xfrm>
        </p:spPr>
        <p:txBody>
          <a:bodyPr/>
          <a:lstStyle/>
          <a:p>
            <a:pPr marL="0" indent="0" algn="ctr">
              <a:buNone/>
            </a:pPr>
            <a:r>
              <a:rPr lang="en-US" dirty="0" smtClean="0"/>
              <a:t>Purpose – to focus attention on fulfilling specific mandates from the Chiefs-in-Assembly</a:t>
            </a:r>
            <a:endParaRPr lang="en-US" dirty="0"/>
          </a:p>
        </p:txBody>
      </p:sp>
      <p:sp>
        <p:nvSpPr>
          <p:cNvPr id="3" name="Text Placeholder 2"/>
          <p:cNvSpPr>
            <a:spLocks noGrp="1"/>
          </p:cNvSpPr>
          <p:nvPr>
            <p:ph type="body" sz="quarter" idx="11"/>
          </p:nvPr>
        </p:nvSpPr>
        <p:spPr/>
        <p:txBody>
          <a:bodyPr/>
          <a:lstStyle/>
          <a:p>
            <a:r>
              <a:rPr lang="en-US" b="1" dirty="0" smtClean="0"/>
              <a:t>CTCLL Advisory Committees</a:t>
            </a:r>
            <a:endParaRPr lang="en-US" b="1" dirty="0"/>
          </a:p>
        </p:txBody>
      </p:sp>
    </p:spTree>
    <p:extLst>
      <p:ext uri="{BB962C8B-B14F-4D97-AF65-F5344CB8AC3E}">
        <p14:creationId xmlns:p14="http://schemas.microsoft.com/office/powerpoint/2010/main" val="13881090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4330045" y="2560000"/>
            <a:ext cx="9144000" cy="11541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bg1"/>
                </a:solidFill>
                <a:latin typeface="Arial" panose="020B0604020202020204" pitchFamily="34" charset="0"/>
                <a:cs typeface="Arial" panose="020B0604020202020204" pitchFamily="34" charset="0"/>
              </a:rPr>
              <a:t>Accomplishments</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33596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CA" b="1" dirty="0"/>
              <a:t>Policy and Relationships</a:t>
            </a:r>
            <a:endParaRPr lang="en-US" dirty="0"/>
          </a:p>
        </p:txBody>
      </p:sp>
      <p:graphicFrame>
        <p:nvGraphicFramePr>
          <p:cNvPr id="5" name="Diagram 4"/>
          <p:cNvGraphicFramePr/>
          <p:nvPr>
            <p:extLst>
              <p:ext uri="{D42A27DB-BD31-4B8C-83A1-F6EECF244321}">
                <p14:modId xmlns:p14="http://schemas.microsoft.com/office/powerpoint/2010/main" val="3341769104"/>
              </p:ext>
            </p:extLst>
          </p:nvPr>
        </p:nvGraphicFramePr>
        <p:xfrm>
          <a:off x="1771649" y="1849927"/>
          <a:ext cx="8543307" cy="38545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787869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393976" y="2557745"/>
            <a:ext cx="3188528" cy="2610603"/>
          </a:xfrm>
        </p:spPr>
        <p:txBody>
          <a:bodyPr>
            <a:normAutofit/>
          </a:bodyPr>
          <a:lstStyle/>
          <a:p>
            <a:r>
              <a:rPr lang="en-CA" b="1" dirty="0" smtClean="0"/>
              <a:t>Coordination </a:t>
            </a:r>
            <a:r>
              <a:rPr lang="en-CA" b="1" dirty="0"/>
              <a:t>and Support</a:t>
            </a:r>
            <a:endParaRPr lang="en-US" dirty="0"/>
          </a:p>
        </p:txBody>
      </p:sp>
      <p:graphicFrame>
        <p:nvGraphicFramePr>
          <p:cNvPr id="5" name="Diagram 4"/>
          <p:cNvGraphicFramePr/>
          <p:nvPr>
            <p:extLst>
              <p:ext uri="{D42A27DB-BD31-4B8C-83A1-F6EECF244321}">
                <p14:modId xmlns:p14="http://schemas.microsoft.com/office/powerpoint/2010/main" val="2966248469"/>
              </p:ext>
            </p:extLst>
          </p:nvPr>
        </p:nvGraphicFramePr>
        <p:xfrm>
          <a:off x="3582504" y="729605"/>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31370" y="1092560"/>
            <a:ext cx="1086127" cy="99627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p:cNvPicPr>
            <a:picLocks noChangeAspect="1"/>
          </p:cNvPicPr>
          <p:nvPr/>
        </p:nvPicPr>
        <p:blipFill>
          <a:blip r:embed="rId9"/>
          <a:stretch>
            <a:fillRect/>
          </a:stretch>
        </p:blipFill>
        <p:spPr>
          <a:xfrm>
            <a:off x="4075043" y="2335696"/>
            <a:ext cx="1093305" cy="9839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p:cNvPicPr>
            <a:picLocks noChangeAspect="1"/>
          </p:cNvPicPr>
          <p:nvPr/>
        </p:nvPicPr>
        <p:blipFill>
          <a:blip r:embed="rId10"/>
          <a:stretch>
            <a:fillRect/>
          </a:stretch>
        </p:blipFill>
        <p:spPr>
          <a:xfrm>
            <a:off x="4174434" y="3566528"/>
            <a:ext cx="993914" cy="100728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52905" y="4820672"/>
            <a:ext cx="1064592" cy="10334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2321771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CA" b="1" dirty="0"/>
              <a:t>Research and Data</a:t>
            </a:r>
            <a:endParaRPr lang="en-US" dirty="0"/>
          </a:p>
        </p:txBody>
      </p:sp>
      <p:graphicFrame>
        <p:nvGraphicFramePr>
          <p:cNvPr id="5" name="Diagram 4"/>
          <p:cNvGraphicFramePr/>
          <p:nvPr>
            <p:extLst>
              <p:ext uri="{D42A27DB-BD31-4B8C-83A1-F6EECF244321}">
                <p14:modId xmlns:p14="http://schemas.microsoft.com/office/powerpoint/2010/main" val="1153354673"/>
              </p:ext>
            </p:extLst>
          </p:nvPr>
        </p:nvGraphicFramePr>
        <p:xfrm>
          <a:off x="1452335" y="-81643"/>
          <a:ext cx="9209157" cy="6138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1730964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ACA 2023">
      <a:dk1>
        <a:sysClr val="windowText" lastClr="000000"/>
      </a:dk1>
      <a:lt1>
        <a:sysClr val="window" lastClr="FFFFFF"/>
      </a:lt1>
      <a:dk2>
        <a:srgbClr val="44546A"/>
      </a:dk2>
      <a:lt2>
        <a:srgbClr val="E7E6E6"/>
      </a:lt2>
      <a:accent1>
        <a:srgbClr val="6D8E99"/>
      </a:accent1>
      <a:accent2>
        <a:srgbClr val="11080B"/>
      </a:accent2>
      <a:accent3>
        <a:srgbClr val="DF8C60"/>
      </a:accent3>
      <a:accent4>
        <a:srgbClr val="846721"/>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4098</TotalTime>
  <Words>1382</Words>
  <Application>Microsoft Office PowerPoint</Application>
  <PresentationFormat>Widescreen</PresentationFormat>
  <Paragraphs>164</Paragraphs>
  <Slides>19</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Moving Forward…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Genna Benson</dc:creator>
  <cp:lastModifiedBy>Hayley Lucas</cp:lastModifiedBy>
  <cp:revision>93</cp:revision>
  <dcterms:created xsi:type="dcterms:W3CDTF">2021-03-16T19:50:39Z</dcterms:created>
  <dcterms:modified xsi:type="dcterms:W3CDTF">2023-05-24T18:21:45Z</dcterms:modified>
</cp:coreProperties>
</file>