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ret" charset="1" panose="00000000000000000000"/>
      <p:regular r:id="rId10"/>
    </p:embeddedFont>
    <p:embeddedFont>
      <p:font typeface="Garet Bold" charset="1" panose="00000000000000000000"/>
      <p:regular r:id="rId11"/>
    </p:embeddedFont>
    <p:embeddedFont>
      <p:font typeface="Garet Italics" charset="1" panose="00000000000000000000"/>
      <p:regular r:id="rId12"/>
    </p:embeddedFont>
    <p:embeddedFont>
      <p:font typeface="Garet Bold Italics" charset="1" panose="00000000000000000000"/>
      <p:regular r:id="rId13"/>
    </p:embeddedFont>
    <p:embeddedFont>
      <p:font typeface="Garet Light" charset="1" panose="00000000000000000000"/>
      <p:regular r:id="rId14"/>
    </p:embeddedFont>
    <p:embeddedFont>
      <p:font typeface="Garet Ultra-Bold" charset="1" panose="00000000000000000000"/>
      <p:regular r:id="rId15"/>
    </p:embeddedFont>
    <p:embeddedFont>
      <p:font typeface="Garet Ultra-Bold Italics" charset="1" panose="00000000000000000000"/>
      <p:regular r:id="rId16"/>
    </p:embeddedFont>
    <p:embeddedFont>
      <p:font typeface="Garet Heavy" charset="1" panose="00000000000000000000"/>
      <p:regular r:id="rId17"/>
    </p:embeddedFont>
    <p:embeddedFont>
      <p:font typeface="Garet Heavy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97871" y="1028700"/>
            <a:ext cx="7489084" cy="7489084"/>
          </a:xfrm>
          <a:custGeom>
            <a:avLst/>
            <a:gdLst/>
            <a:ahLst/>
            <a:cxnLst/>
            <a:rect r="r" b="b" t="t" l="l"/>
            <a:pathLst>
              <a:path h="7489084" w="7489084">
                <a:moveTo>
                  <a:pt x="0" y="0"/>
                </a:moveTo>
                <a:lnTo>
                  <a:pt x="7489084" y="0"/>
                </a:lnTo>
                <a:lnTo>
                  <a:pt x="7489084" y="7489084"/>
                </a:lnTo>
                <a:lnTo>
                  <a:pt x="0" y="7489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91719" y="1357621"/>
            <a:ext cx="5429697" cy="4321932"/>
            <a:chOff x="0" y="0"/>
            <a:chExt cx="7239595" cy="576257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65605" y="0"/>
              <a:ext cx="5762576" cy="5762576"/>
            </a:xfrm>
            <a:custGeom>
              <a:avLst/>
              <a:gdLst/>
              <a:ahLst/>
              <a:cxnLst/>
              <a:rect r="r" b="b" t="t" l="l"/>
              <a:pathLst>
                <a:path h="5762576" w="5762576">
                  <a:moveTo>
                    <a:pt x="0" y="0"/>
                  </a:moveTo>
                  <a:lnTo>
                    <a:pt x="5762577" y="0"/>
                  </a:lnTo>
                  <a:lnTo>
                    <a:pt x="5762577" y="5762576"/>
                  </a:lnTo>
                  <a:lnTo>
                    <a:pt x="0" y="5762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260702" y="-38100"/>
              <a:ext cx="4772384" cy="15365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62"/>
                </a:lnSpc>
              </a:pPr>
              <a:r>
                <a:rPr lang="en-US" sz="2259">
                  <a:solidFill>
                    <a:srgbClr val="000000"/>
                  </a:solidFill>
                  <a:latin typeface="Garet"/>
                </a:rPr>
                <a:t>Indigenous Child &amp; Family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413682" y="4367881"/>
              <a:ext cx="4466422" cy="13946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62"/>
                </a:lnSpc>
              </a:pPr>
            </a:p>
            <a:p>
              <a:pPr algn="ctr">
                <a:lnSpc>
                  <a:spcPts val="3162"/>
                </a:lnSpc>
              </a:pPr>
              <a:r>
                <a:rPr lang="en-US" sz="2259">
                  <a:solidFill>
                    <a:srgbClr val="000000"/>
                  </a:solidFill>
                  <a:latin typeface="Garet"/>
                </a:rPr>
                <a:t>Well-Being Conference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270985"/>
              <a:ext cx="1165961" cy="11187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51"/>
                </a:lnSpc>
              </a:pPr>
              <a:r>
                <a:rPr lang="en-US" sz="5108">
                  <a:solidFill>
                    <a:srgbClr val="19680E"/>
                  </a:solidFill>
                  <a:latin typeface="Garet Ultra-Bold"/>
                </a:rPr>
                <a:t>20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103030" y="2270985"/>
              <a:ext cx="1136566" cy="11187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51"/>
                </a:lnSpc>
              </a:pPr>
              <a:r>
                <a:rPr lang="en-US" sz="5108">
                  <a:solidFill>
                    <a:srgbClr val="19680E"/>
                  </a:solidFill>
                  <a:latin typeface="Garet Ultra-Bold"/>
                </a:rPr>
                <a:t>24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92135" y="9021515"/>
            <a:ext cx="3004444" cy="1001481"/>
          </a:xfrm>
          <a:custGeom>
            <a:avLst/>
            <a:gdLst/>
            <a:ahLst/>
            <a:cxnLst/>
            <a:rect r="r" b="b" t="t" l="l"/>
            <a:pathLst>
              <a:path h="1001481" w="3004444">
                <a:moveTo>
                  <a:pt x="0" y="0"/>
                </a:moveTo>
                <a:lnTo>
                  <a:pt x="3004444" y="0"/>
                </a:lnTo>
                <a:lnTo>
                  <a:pt x="3004444" y="1001481"/>
                </a:lnTo>
                <a:lnTo>
                  <a:pt x="0" y="1001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10108721"/>
            <a:ext cx="18288000" cy="91899"/>
          </a:xfrm>
          <a:custGeom>
            <a:avLst/>
            <a:gdLst/>
            <a:ahLst/>
            <a:cxnLst/>
            <a:rect r="r" b="b" t="t" l="l"/>
            <a:pathLst>
              <a:path h="91899" w="18288000">
                <a:moveTo>
                  <a:pt x="0" y="0"/>
                </a:moveTo>
                <a:lnTo>
                  <a:pt x="18288000" y="0"/>
                </a:lnTo>
                <a:lnTo>
                  <a:pt x="18288000" y="91900"/>
                </a:lnTo>
                <a:lnTo>
                  <a:pt x="0" y="91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10191096"/>
            <a:ext cx="18288000" cy="91899"/>
          </a:xfrm>
          <a:custGeom>
            <a:avLst/>
            <a:gdLst/>
            <a:ahLst/>
            <a:cxnLst/>
            <a:rect r="r" b="b" t="t" l="l"/>
            <a:pathLst>
              <a:path h="91899" w="18288000">
                <a:moveTo>
                  <a:pt x="0" y="0"/>
                </a:moveTo>
                <a:lnTo>
                  <a:pt x="18288000" y="0"/>
                </a:lnTo>
                <a:lnTo>
                  <a:pt x="18288000" y="91899"/>
                </a:lnTo>
                <a:lnTo>
                  <a:pt x="0" y="91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256375" y="7974957"/>
            <a:ext cx="3172076" cy="97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0"/>
              </a:lnSpc>
            </a:pPr>
            <a:r>
              <a:rPr lang="en-US" sz="5664">
                <a:solidFill>
                  <a:srgbClr val="000000"/>
                </a:solidFill>
                <a:latin typeface="Garet Bold"/>
              </a:rPr>
              <a:t>Scan 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5264" y="6210577"/>
            <a:ext cx="9382607" cy="230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6"/>
              </a:lnSpc>
              <a:spcBef>
                <a:spcPct val="0"/>
              </a:spcBef>
            </a:pPr>
            <a:r>
              <a:rPr lang="en-US" sz="3290">
                <a:solidFill>
                  <a:srgbClr val="000000"/>
                </a:solidFill>
                <a:latin typeface="Garet"/>
              </a:rPr>
              <a:t>January 23-25, 2024 | Anishinaabe Algonquin Territory | Shaw Centre Ottawa</a:t>
            </a:r>
          </a:p>
          <a:p>
            <a:pPr algn="ctr">
              <a:lnSpc>
                <a:spcPts val="4606"/>
              </a:lnSpc>
              <a:spcBef>
                <a:spcPct val="0"/>
              </a:spcBef>
            </a:pPr>
          </a:p>
          <a:p>
            <a:pPr algn="ctr">
              <a:lnSpc>
                <a:spcPts val="4606"/>
              </a:lnSpc>
              <a:spcBef>
                <a:spcPct val="0"/>
              </a:spcBef>
            </a:pPr>
            <a:r>
              <a:rPr lang="en-US" sz="3290">
                <a:solidFill>
                  <a:srgbClr val="000000"/>
                </a:solidFill>
                <a:latin typeface="Garet"/>
              </a:rPr>
              <a:t>Early Bird tickets on sale until November 13!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4678662">
            <a:off x="352994" y="865908"/>
            <a:ext cx="1146673" cy="1143807"/>
          </a:xfrm>
          <a:custGeom>
            <a:avLst/>
            <a:gdLst/>
            <a:ahLst/>
            <a:cxnLst/>
            <a:rect r="r" b="b" t="t" l="l"/>
            <a:pathLst>
              <a:path h="1143807" w="1146673">
                <a:moveTo>
                  <a:pt x="0" y="0"/>
                </a:moveTo>
                <a:lnTo>
                  <a:pt x="1146674" y="0"/>
                </a:lnTo>
                <a:lnTo>
                  <a:pt x="1146674" y="1143807"/>
                </a:lnTo>
                <a:lnTo>
                  <a:pt x="0" y="114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3213341">
            <a:off x="867404" y="788517"/>
            <a:ext cx="1146673" cy="1143807"/>
          </a:xfrm>
          <a:custGeom>
            <a:avLst/>
            <a:gdLst/>
            <a:ahLst/>
            <a:cxnLst/>
            <a:rect r="r" b="b" t="t" l="l"/>
            <a:pathLst>
              <a:path h="1143807" w="1146673">
                <a:moveTo>
                  <a:pt x="0" y="0"/>
                </a:moveTo>
                <a:lnTo>
                  <a:pt x="1146673" y="0"/>
                </a:lnTo>
                <a:lnTo>
                  <a:pt x="1146673" y="1143807"/>
                </a:lnTo>
                <a:lnTo>
                  <a:pt x="0" y="114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049404">
            <a:off x="1381814" y="711127"/>
            <a:ext cx="1146673" cy="1143807"/>
          </a:xfrm>
          <a:custGeom>
            <a:avLst/>
            <a:gdLst/>
            <a:ahLst/>
            <a:cxnLst/>
            <a:rect r="r" b="b" t="t" l="l"/>
            <a:pathLst>
              <a:path h="1143807" w="1146673">
                <a:moveTo>
                  <a:pt x="0" y="0"/>
                </a:moveTo>
                <a:lnTo>
                  <a:pt x="1146673" y="0"/>
                </a:lnTo>
                <a:lnTo>
                  <a:pt x="1146673" y="1143807"/>
                </a:lnTo>
                <a:lnTo>
                  <a:pt x="0" y="1143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963705">
            <a:off x="1911061" y="726537"/>
            <a:ext cx="1146673" cy="1143807"/>
          </a:xfrm>
          <a:custGeom>
            <a:avLst/>
            <a:gdLst/>
            <a:ahLst/>
            <a:cxnLst/>
            <a:rect r="r" b="b" t="t" l="l"/>
            <a:pathLst>
              <a:path h="1143807" w="1146673">
                <a:moveTo>
                  <a:pt x="0" y="0"/>
                </a:moveTo>
                <a:lnTo>
                  <a:pt x="1146674" y="0"/>
                </a:lnTo>
                <a:lnTo>
                  <a:pt x="1146674" y="1143807"/>
                </a:lnTo>
                <a:lnTo>
                  <a:pt x="0" y="11438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DAFzmaNCQnM</dc:identifier>
  <dcterms:modified xsi:type="dcterms:W3CDTF">2011-08-01T06:04:30Z</dcterms:modified>
  <cp:revision>1</cp:revision>
  <dc:title>Scan Me</dc:title>
</cp:coreProperties>
</file>