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0"/>
    <p:restoredTop sz="94660"/>
  </p:normalViewPr>
  <p:slideViewPr>
    <p:cSldViewPr snapToGrid="0">
      <p:cViewPr varScale="1">
        <p:scale>
          <a:sx n="109" d="100"/>
          <a:sy n="109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060B-F57B-A724-2AF5-C3869D4B0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0EB9F-042D-3F92-346B-F72C5B361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41B2B-D334-2478-F0ED-E7C085FBF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FE2B9-26EA-50A1-7F9D-C2B30666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68D6-E141-DFC3-EB78-62017710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5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A62B0-4C34-2C2C-5891-54B9DDFD1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0C3F7F-A9B8-BC44-EC39-9F443DEDA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CF92D-AAC3-764E-4039-5BD4C6579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7E498-F602-784D-0F87-EF9BB332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43822-BC65-EFF2-DB8F-1678A25F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4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1E8EA6-71B8-AE32-BC4D-A2B3BF9A3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59D27-71D7-C0AA-1262-F38825F86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FA4C-E87F-F7B5-21FD-31B9F3A0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A798B-FC7E-5DBE-5E3A-617E504D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7D455-0504-269E-B7B9-23A13FCB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8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5C13-121B-E11F-D501-513F8B46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42328-2AFA-362E-82AE-FF78FB921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A52AA-D25F-16A6-8516-C49BA4384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8AA37-7B04-A6C6-C5E2-CCDF2026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AA9B1-8E95-7EDC-F081-E8D262A8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9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C20C-3CC3-709B-3CC5-A6A856A6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3E4F8-5AF8-9001-B685-214C3EB11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E2E88-AC35-BB23-263B-6848ABBA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A1342-7079-52A2-E595-690B459B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0202A-0A90-5BC9-BE2B-C2802A0A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1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3FA3-FBD1-AE66-1D8A-76C506D56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8399C-7064-7C46-8DBF-A4B3E801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4699D-C9DC-4624-2347-15CF98BFC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FE335-545D-BAD0-1012-A91CB6C06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751D3-D14E-5966-5DF7-F8FB092C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CF30D-4E7B-344E-B13A-FC6B2451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1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623C-3021-788C-E8A0-CCD2C6CAB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A749E-0312-A0FA-3362-2C50A45D3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49820-551A-491B-BC17-63BF6551F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CC7001-01CB-8C9D-E596-9C4A06659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50367F-32ED-B63C-359C-5885E5FCC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672D9E-99A7-8235-5DEE-F062AF82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CBEBF-5D28-257C-2617-FB29D8E4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BAF2B0-2F6F-0C84-83AD-63FFE4B2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1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B6110-E0B8-A180-C21A-3442BE7B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01FCB-E2A4-7F90-8B65-6AEC658A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97D5D-3BE7-06B2-C7B6-4D96840E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AA81F0-D96F-FED5-6DD5-329963F1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0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3D9BA-4D41-80AB-876D-F0B5437B7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FE1A2B-1BDD-77EF-9BF5-095CDC2B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5F782-51AC-5172-D69B-2852B9BB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7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8CB7-9219-F2C7-2B68-57B6F4BD9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FB0A5-E533-A4CB-0BAE-079902DF7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38F95-7295-1B27-3A4A-429F03B7B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FC6C1-82AA-F92B-2A63-FCAE9B3ED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9A065-42AB-9F91-F049-71DB8F1DE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B494E-E04A-A892-BBB4-950D4A81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7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11AF-9CAC-4FDA-D9D6-73B879812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37A80-EEC5-3703-458C-E8921056B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7A7E1-96AF-98FF-7D74-5F26E986C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0812B-3E0B-270E-1EAB-B981EBB6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31A01-2E2B-F142-3EB3-A12D8D1C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BA68B-424E-596A-9F85-D272615F0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8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924CF-10DC-8504-3032-F90C9AE17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4080C-F4E3-4EF0-CCE4-BBCD5D200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9C5F8-B0BC-6F11-F248-29F63977ED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62BF-7ED7-EE44-8A12-373EB7BEFE5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192FC-2703-868C-E51A-5374075C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01203-C001-420E-F38F-21BE55F8F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B3B83-1ED3-D248-B938-BE77E3736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D4AF5B-C746-340A-52F7-267B5C17CB5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D3C79B3-0A53-59C0-2EF7-3AD9ED8719B8}"/>
              </a:ext>
            </a:extLst>
          </p:cNvPr>
          <p:cNvSpPr txBox="1">
            <a:spLocks/>
          </p:cNvSpPr>
          <p:nvPr/>
        </p:nvSpPr>
        <p:spPr>
          <a:xfrm>
            <a:off x="0" y="123044"/>
            <a:ext cx="12192000" cy="53984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5400" b="1" dirty="0">
                <a:solidFill>
                  <a:schemeClr val="bg1"/>
                </a:solidFill>
                <a:latin typeface="Helvetica" pitchFamily="2" charset="0"/>
              </a:rPr>
              <a:t>Honouring Cathryn </a:t>
            </a:r>
            <a:r>
              <a:rPr lang="en-CA" sz="5400" b="1" dirty="0" err="1">
                <a:solidFill>
                  <a:schemeClr val="bg1"/>
                </a:solidFill>
                <a:latin typeface="Helvetica" pitchFamily="2" charset="0"/>
              </a:rPr>
              <a:t>Mandoka</a:t>
            </a:r>
            <a:r>
              <a:rPr lang="en-CA" sz="5400" b="1" dirty="0">
                <a:solidFill>
                  <a:schemeClr val="bg1"/>
                </a:solidFill>
                <a:latin typeface="Helvetica" pitchFamily="2" charset="0"/>
              </a:rPr>
              <a:t>   </a:t>
            </a:r>
            <a:r>
              <a:rPr lang="en-CA" sz="4000" b="1" dirty="0">
                <a:solidFill>
                  <a:schemeClr val="bg1"/>
                </a:solidFill>
                <a:latin typeface="Helvetica" pitchFamily="2" charset="0"/>
              </a:rPr>
              <a:t>Ownership, Control &amp;  Access</a:t>
            </a:r>
          </a:p>
          <a:p>
            <a:pPr algn="ctr"/>
            <a:endParaRPr lang="en-CA" sz="36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en-CA" sz="5400" dirty="0">
              <a:solidFill>
                <a:schemeClr val="bg1"/>
              </a:solidFill>
              <a:effectLst/>
              <a:latin typeface="Avenir Medium" panose="02000503020000020003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413594-A76C-F151-C116-2B147DA83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716" y="1538361"/>
            <a:ext cx="2820461" cy="37812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3E2529-C8C4-9433-7AD6-F0A3DC1E816A}"/>
              </a:ext>
            </a:extLst>
          </p:cNvPr>
          <p:cNvSpPr txBox="1"/>
          <p:nvPr/>
        </p:nvSpPr>
        <p:spPr>
          <a:xfrm>
            <a:off x="1582615" y="5198354"/>
            <a:ext cx="82578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000" b="1" dirty="0">
                <a:solidFill>
                  <a:schemeClr val="bg1"/>
                </a:solidFill>
                <a:latin typeface="Helvetica" pitchFamily="2" charset="0"/>
              </a:rPr>
              <a:t>Later to become known as OCAP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48285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Medium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Ellissa Glad</dc:creator>
  <cp:lastModifiedBy>Tuesday Johnson-MacDonald</cp:lastModifiedBy>
  <cp:revision>8</cp:revision>
  <dcterms:created xsi:type="dcterms:W3CDTF">2023-09-17T17:52:30Z</dcterms:created>
  <dcterms:modified xsi:type="dcterms:W3CDTF">2023-10-24T01:14:50Z</dcterms:modified>
</cp:coreProperties>
</file>