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0" r:id="rId2"/>
    <p:sldId id="298" r:id="rId3"/>
    <p:sldId id="326" r:id="rId4"/>
    <p:sldId id="320" r:id="rId5"/>
    <p:sldId id="321" r:id="rId6"/>
    <p:sldId id="306" r:id="rId7"/>
    <p:sldId id="328" r:id="rId8"/>
    <p:sldId id="327" r:id="rId9"/>
    <p:sldId id="322" r:id="rId10"/>
    <p:sldId id="305" r:id="rId11"/>
    <p:sldId id="323" r:id="rId12"/>
    <p:sldId id="329" r:id="rId13"/>
    <p:sldId id="331" r:id="rId14"/>
    <p:sldId id="330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  <p15:guide id="3" pos="3960" userDrawn="1">
          <p15:clr>
            <a:srgbClr val="A4A3A4"/>
          </p15:clr>
        </p15:guide>
        <p15:guide id="4" orient="horz" pos="11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na Benson" initials="GB" lastIdx="1" clrIdx="0">
    <p:extLst>
      <p:ext uri="{19B8F6BF-5375-455C-9EA6-DF929625EA0E}">
        <p15:presenceInfo xmlns:p15="http://schemas.microsoft.com/office/powerpoint/2012/main" userId="S-1-5-21-1085031214-776561741-1801674531-48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8E99"/>
    <a:srgbClr val="846721"/>
    <a:srgbClr val="DF8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76290" autoAdjust="0"/>
  </p:normalViewPr>
  <p:slideViewPr>
    <p:cSldViewPr snapToGrid="0" showGuides="1">
      <p:cViewPr varScale="1">
        <p:scale>
          <a:sx n="66" d="100"/>
          <a:sy n="66" d="100"/>
        </p:scale>
        <p:origin x="538" y="58"/>
      </p:cViewPr>
      <p:guideLst>
        <p:guide orient="horz" pos="2160"/>
        <p:guide pos="3792"/>
        <p:guide pos="3960"/>
        <p:guide orient="horz" pos="1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1F41D3-CE53-44F3-B712-A646F7C0E25F}" type="doc">
      <dgm:prSet loTypeId="urn:microsoft.com/office/officeart/2005/8/layout/lProcess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DA13A7C-4A2D-4B28-A06F-5B3165D99FA4}">
      <dgm:prSet phldrT="[Text]" custT="1"/>
      <dgm:spPr/>
      <dgm:t>
        <a:bodyPr/>
        <a:lstStyle/>
        <a:p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Recommendations on a Federal Bilateral Process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4EDFA2-DE74-4B65-B28C-18B4F1893FD9}" type="parTrans" cxnId="{37DC26CB-13ED-4DCE-B3DC-2EFB5B038E67}">
      <dgm:prSet/>
      <dgm:spPr/>
      <dgm:t>
        <a:bodyPr/>
        <a:lstStyle/>
        <a:p>
          <a:endParaRPr lang="en-US"/>
        </a:p>
      </dgm:t>
    </dgm:pt>
    <dgm:pt modelId="{DB93CC7B-A426-44FA-9A89-4D00A9E6BDDA}" type="sibTrans" cxnId="{37DC26CB-13ED-4DCE-B3DC-2EFB5B038E67}">
      <dgm:prSet/>
      <dgm:spPr/>
      <dgm:t>
        <a:bodyPr/>
        <a:lstStyle/>
        <a:p>
          <a:endParaRPr lang="en-US"/>
        </a:p>
      </dgm:t>
    </dgm:pt>
    <dgm:pt modelId="{E46F5EBB-8996-488F-8511-0ED1FBE9E90E}">
      <dgm:prSet phldrT="[Text]" custT="1"/>
      <dgm:spPr/>
      <dgm:t>
        <a:bodyPr/>
        <a:lstStyle/>
        <a:p>
          <a:r>
            <a:rPr lang="en-US" sz="2400" smtClean="0">
              <a:latin typeface="Arial" panose="020B0604020202020204" pitchFamily="34" charset="0"/>
              <a:cs typeface="Arial" panose="020B0604020202020204" pitchFamily="34" charset="0"/>
            </a:rPr>
            <a:t>Stalled due to significant challenges associated with the joint political decision-making processes embedded in the COO-AFN relationship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676123-92AF-474D-B4F5-8E0E278EDAD2}" type="parTrans" cxnId="{8A72312D-1F9B-4599-B5AA-CC1FEFEB7BDD}">
      <dgm:prSet/>
      <dgm:spPr/>
      <dgm:t>
        <a:bodyPr/>
        <a:lstStyle/>
        <a:p>
          <a:endParaRPr lang="en-US"/>
        </a:p>
      </dgm:t>
    </dgm:pt>
    <dgm:pt modelId="{DD63B3BC-F306-49B3-81D9-A8EBC309DA4C}" type="sibTrans" cxnId="{8A72312D-1F9B-4599-B5AA-CC1FEFEB7BDD}">
      <dgm:prSet/>
      <dgm:spPr/>
      <dgm:t>
        <a:bodyPr/>
        <a:lstStyle/>
        <a:p>
          <a:endParaRPr lang="en-US"/>
        </a:p>
      </dgm:t>
    </dgm:pt>
    <dgm:pt modelId="{30EEA580-76E1-4897-9435-0EACD75C0A42}">
      <dgm:prSet phldrT="[Text]" custT="1"/>
      <dgm:spPr/>
      <dgm:t>
        <a:bodyPr/>
        <a:lstStyle/>
        <a:p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AFN Relations on Education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763A61-E23B-4590-A7CA-014B7979DA24}" type="parTrans" cxnId="{0DF1E59B-E306-40A0-A609-8EBFCEDAF2BB}">
      <dgm:prSet/>
      <dgm:spPr/>
      <dgm:t>
        <a:bodyPr/>
        <a:lstStyle/>
        <a:p>
          <a:endParaRPr lang="en-US"/>
        </a:p>
      </dgm:t>
    </dgm:pt>
    <dgm:pt modelId="{B53D588F-5697-453A-B59B-0258204986CD}" type="sibTrans" cxnId="{0DF1E59B-E306-40A0-A609-8EBFCEDAF2BB}">
      <dgm:prSet/>
      <dgm:spPr/>
      <dgm:t>
        <a:bodyPr/>
        <a:lstStyle/>
        <a:p>
          <a:endParaRPr lang="en-US"/>
        </a:p>
      </dgm:t>
    </dgm:pt>
    <dgm:pt modelId="{DB0B5367-AD66-41AB-8167-8D76700AD04B}">
      <dgm:prSet phldrT="[Text]" custT="1"/>
      <dgm:spPr/>
      <dgm:t>
        <a:bodyPr/>
        <a:lstStyle/>
        <a:p>
          <a:r>
            <a:rPr lang="en-US" sz="2400" smtClean="0">
              <a:latin typeface="Arial" panose="020B0604020202020204" pitchFamily="34" charset="0"/>
              <a:cs typeface="Arial" panose="020B0604020202020204" pitchFamily="34" charset="0"/>
            </a:rPr>
            <a:t>FNECU provided recommendations to the Leadership Council to begin discussions with the AFN National Executive in an effort to address these challenges. 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E902AE-E454-4ADD-8D93-F15AF0CC5BB9}" type="parTrans" cxnId="{67E6EA53-69EF-4219-B0B9-4EF611FE5854}">
      <dgm:prSet/>
      <dgm:spPr/>
      <dgm:t>
        <a:bodyPr/>
        <a:lstStyle/>
        <a:p>
          <a:endParaRPr lang="en-US"/>
        </a:p>
      </dgm:t>
    </dgm:pt>
    <dgm:pt modelId="{24B658F6-174B-4492-A721-6339B40510B0}" type="sibTrans" cxnId="{67E6EA53-69EF-4219-B0B9-4EF611FE5854}">
      <dgm:prSet/>
      <dgm:spPr/>
      <dgm:t>
        <a:bodyPr/>
        <a:lstStyle/>
        <a:p>
          <a:endParaRPr lang="en-US"/>
        </a:p>
      </dgm:t>
    </dgm:pt>
    <dgm:pt modelId="{C4D2854E-F633-4C62-959E-1FF3494B8BB6}" type="pres">
      <dgm:prSet presAssocID="{E91F41D3-CE53-44F3-B712-A646F7C0E25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510E4E-F47E-4234-902C-7E562C955132}" type="pres">
      <dgm:prSet presAssocID="{0DA13A7C-4A2D-4B28-A06F-5B3165D99FA4}" presName="compNode" presStyleCnt="0"/>
      <dgm:spPr/>
      <dgm:t>
        <a:bodyPr/>
        <a:lstStyle/>
        <a:p>
          <a:endParaRPr lang="en-US"/>
        </a:p>
      </dgm:t>
    </dgm:pt>
    <dgm:pt modelId="{2A36E374-14F4-4BB9-9558-19D80CE73F37}" type="pres">
      <dgm:prSet presAssocID="{0DA13A7C-4A2D-4B28-A06F-5B3165D99FA4}" presName="aNode" presStyleLbl="bgShp" presStyleIdx="0" presStyleCnt="2"/>
      <dgm:spPr/>
      <dgm:t>
        <a:bodyPr/>
        <a:lstStyle/>
        <a:p>
          <a:endParaRPr lang="en-US"/>
        </a:p>
      </dgm:t>
    </dgm:pt>
    <dgm:pt modelId="{F5288458-E196-424A-AF27-7A91AEFE4996}" type="pres">
      <dgm:prSet presAssocID="{0DA13A7C-4A2D-4B28-A06F-5B3165D99FA4}" presName="textNode" presStyleLbl="bgShp" presStyleIdx="0" presStyleCnt="2"/>
      <dgm:spPr/>
      <dgm:t>
        <a:bodyPr/>
        <a:lstStyle/>
        <a:p>
          <a:endParaRPr lang="en-US"/>
        </a:p>
      </dgm:t>
    </dgm:pt>
    <dgm:pt modelId="{7E5BE200-A772-478A-95CD-E4457F858855}" type="pres">
      <dgm:prSet presAssocID="{0DA13A7C-4A2D-4B28-A06F-5B3165D99FA4}" presName="compChildNode" presStyleCnt="0"/>
      <dgm:spPr/>
      <dgm:t>
        <a:bodyPr/>
        <a:lstStyle/>
        <a:p>
          <a:endParaRPr lang="en-US"/>
        </a:p>
      </dgm:t>
    </dgm:pt>
    <dgm:pt modelId="{2182F5B1-6960-4912-ABDB-F01EF5E3AF37}" type="pres">
      <dgm:prSet presAssocID="{0DA13A7C-4A2D-4B28-A06F-5B3165D99FA4}" presName="theInnerList" presStyleCnt="0"/>
      <dgm:spPr/>
      <dgm:t>
        <a:bodyPr/>
        <a:lstStyle/>
        <a:p>
          <a:endParaRPr lang="en-US"/>
        </a:p>
      </dgm:t>
    </dgm:pt>
    <dgm:pt modelId="{664541AB-0CD9-43ED-BB5A-01372B7FC5A4}" type="pres">
      <dgm:prSet presAssocID="{E46F5EBB-8996-488F-8511-0ED1FBE9E90E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37A6D-A295-474F-88A8-508778C95200}" type="pres">
      <dgm:prSet presAssocID="{0DA13A7C-4A2D-4B28-A06F-5B3165D99FA4}" presName="aSpace" presStyleCnt="0"/>
      <dgm:spPr/>
      <dgm:t>
        <a:bodyPr/>
        <a:lstStyle/>
        <a:p>
          <a:endParaRPr lang="en-US"/>
        </a:p>
      </dgm:t>
    </dgm:pt>
    <dgm:pt modelId="{667D8478-05D3-44D6-92BD-0978E62DF7C5}" type="pres">
      <dgm:prSet presAssocID="{30EEA580-76E1-4897-9435-0EACD75C0A42}" presName="compNode" presStyleCnt="0"/>
      <dgm:spPr/>
      <dgm:t>
        <a:bodyPr/>
        <a:lstStyle/>
        <a:p>
          <a:endParaRPr lang="en-US"/>
        </a:p>
      </dgm:t>
    </dgm:pt>
    <dgm:pt modelId="{07A5BEF8-3868-499A-9A26-7E17A9FB1A7F}" type="pres">
      <dgm:prSet presAssocID="{30EEA580-76E1-4897-9435-0EACD75C0A42}" presName="aNode" presStyleLbl="bgShp" presStyleIdx="1" presStyleCnt="2"/>
      <dgm:spPr/>
      <dgm:t>
        <a:bodyPr/>
        <a:lstStyle/>
        <a:p>
          <a:endParaRPr lang="en-US"/>
        </a:p>
      </dgm:t>
    </dgm:pt>
    <dgm:pt modelId="{C1BCCB92-3443-4859-B3C7-739E9D658220}" type="pres">
      <dgm:prSet presAssocID="{30EEA580-76E1-4897-9435-0EACD75C0A42}" presName="textNode" presStyleLbl="bgShp" presStyleIdx="1" presStyleCnt="2"/>
      <dgm:spPr/>
      <dgm:t>
        <a:bodyPr/>
        <a:lstStyle/>
        <a:p>
          <a:endParaRPr lang="en-US"/>
        </a:p>
      </dgm:t>
    </dgm:pt>
    <dgm:pt modelId="{59394632-036C-4F9A-80FD-C155D36601B6}" type="pres">
      <dgm:prSet presAssocID="{30EEA580-76E1-4897-9435-0EACD75C0A42}" presName="compChildNode" presStyleCnt="0"/>
      <dgm:spPr/>
      <dgm:t>
        <a:bodyPr/>
        <a:lstStyle/>
        <a:p>
          <a:endParaRPr lang="en-US"/>
        </a:p>
      </dgm:t>
    </dgm:pt>
    <dgm:pt modelId="{D5AD7331-27D8-40E7-9048-F1AD146A0C3A}" type="pres">
      <dgm:prSet presAssocID="{30EEA580-76E1-4897-9435-0EACD75C0A42}" presName="theInnerList" presStyleCnt="0"/>
      <dgm:spPr/>
      <dgm:t>
        <a:bodyPr/>
        <a:lstStyle/>
        <a:p>
          <a:endParaRPr lang="en-US"/>
        </a:p>
      </dgm:t>
    </dgm:pt>
    <dgm:pt modelId="{B014C026-5EAD-4662-A0B5-EE0D7C1FE52E}" type="pres">
      <dgm:prSet presAssocID="{DB0B5367-AD66-41AB-8167-8D76700AD04B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0218E5-56FC-418E-8033-CF0468D2C5F2}" type="presOf" srcId="{30EEA580-76E1-4897-9435-0EACD75C0A42}" destId="{C1BCCB92-3443-4859-B3C7-739E9D658220}" srcOrd="1" destOrd="0" presId="urn:microsoft.com/office/officeart/2005/8/layout/lProcess2"/>
    <dgm:cxn modelId="{484D469D-6721-4212-9F9D-D59C3BF88EEB}" type="presOf" srcId="{30EEA580-76E1-4897-9435-0EACD75C0A42}" destId="{07A5BEF8-3868-499A-9A26-7E17A9FB1A7F}" srcOrd="0" destOrd="0" presId="urn:microsoft.com/office/officeart/2005/8/layout/lProcess2"/>
    <dgm:cxn modelId="{37DC26CB-13ED-4DCE-B3DC-2EFB5B038E67}" srcId="{E91F41D3-CE53-44F3-B712-A646F7C0E25F}" destId="{0DA13A7C-4A2D-4B28-A06F-5B3165D99FA4}" srcOrd="0" destOrd="0" parTransId="{454EDFA2-DE74-4B65-B28C-18B4F1893FD9}" sibTransId="{DB93CC7B-A426-44FA-9A89-4D00A9E6BDDA}"/>
    <dgm:cxn modelId="{67E6EA53-69EF-4219-B0B9-4EF611FE5854}" srcId="{30EEA580-76E1-4897-9435-0EACD75C0A42}" destId="{DB0B5367-AD66-41AB-8167-8D76700AD04B}" srcOrd="0" destOrd="0" parTransId="{B3E902AE-E454-4ADD-8D93-F15AF0CC5BB9}" sibTransId="{24B658F6-174B-4492-A721-6339B40510B0}"/>
    <dgm:cxn modelId="{16167C6A-CA3E-423C-9E43-E3E07DC6BC62}" type="presOf" srcId="{E91F41D3-CE53-44F3-B712-A646F7C0E25F}" destId="{C4D2854E-F633-4C62-959E-1FF3494B8BB6}" srcOrd="0" destOrd="0" presId="urn:microsoft.com/office/officeart/2005/8/layout/lProcess2"/>
    <dgm:cxn modelId="{364779CB-6EF7-4245-8A15-C1279273FF66}" type="presOf" srcId="{0DA13A7C-4A2D-4B28-A06F-5B3165D99FA4}" destId="{2A36E374-14F4-4BB9-9558-19D80CE73F37}" srcOrd="0" destOrd="0" presId="urn:microsoft.com/office/officeart/2005/8/layout/lProcess2"/>
    <dgm:cxn modelId="{8A72312D-1F9B-4599-B5AA-CC1FEFEB7BDD}" srcId="{0DA13A7C-4A2D-4B28-A06F-5B3165D99FA4}" destId="{E46F5EBB-8996-488F-8511-0ED1FBE9E90E}" srcOrd="0" destOrd="0" parTransId="{C3676123-92AF-474D-B4F5-8E0E278EDAD2}" sibTransId="{DD63B3BC-F306-49B3-81D9-A8EBC309DA4C}"/>
    <dgm:cxn modelId="{7FCA8E32-14C5-4B8C-8710-43D48F85D279}" type="presOf" srcId="{DB0B5367-AD66-41AB-8167-8D76700AD04B}" destId="{B014C026-5EAD-4662-A0B5-EE0D7C1FE52E}" srcOrd="0" destOrd="0" presId="urn:microsoft.com/office/officeart/2005/8/layout/lProcess2"/>
    <dgm:cxn modelId="{533003AB-04B4-406A-A419-C77059BC8BFA}" type="presOf" srcId="{E46F5EBB-8996-488F-8511-0ED1FBE9E90E}" destId="{664541AB-0CD9-43ED-BB5A-01372B7FC5A4}" srcOrd="0" destOrd="0" presId="urn:microsoft.com/office/officeart/2005/8/layout/lProcess2"/>
    <dgm:cxn modelId="{D53AE31C-1B00-448D-9F11-6ABDF7A567E7}" type="presOf" srcId="{0DA13A7C-4A2D-4B28-A06F-5B3165D99FA4}" destId="{F5288458-E196-424A-AF27-7A91AEFE4996}" srcOrd="1" destOrd="0" presId="urn:microsoft.com/office/officeart/2005/8/layout/lProcess2"/>
    <dgm:cxn modelId="{0DF1E59B-E306-40A0-A609-8EBFCEDAF2BB}" srcId="{E91F41D3-CE53-44F3-B712-A646F7C0E25F}" destId="{30EEA580-76E1-4897-9435-0EACD75C0A42}" srcOrd="1" destOrd="0" parTransId="{4F763A61-E23B-4590-A7CA-014B7979DA24}" sibTransId="{B53D588F-5697-453A-B59B-0258204986CD}"/>
    <dgm:cxn modelId="{E9C73F0B-8C4F-4C90-AA0A-4FA19C50A419}" type="presParOf" srcId="{C4D2854E-F633-4C62-959E-1FF3494B8BB6}" destId="{99510E4E-F47E-4234-902C-7E562C955132}" srcOrd="0" destOrd="0" presId="urn:microsoft.com/office/officeart/2005/8/layout/lProcess2"/>
    <dgm:cxn modelId="{7FA3FBA3-4ECC-4948-B5D2-AFA70079797E}" type="presParOf" srcId="{99510E4E-F47E-4234-902C-7E562C955132}" destId="{2A36E374-14F4-4BB9-9558-19D80CE73F37}" srcOrd="0" destOrd="0" presId="urn:microsoft.com/office/officeart/2005/8/layout/lProcess2"/>
    <dgm:cxn modelId="{B82C968A-684F-4366-B5B7-EF57883A8304}" type="presParOf" srcId="{99510E4E-F47E-4234-902C-7E562C955132}" destId="{F5288458-E196-424A-AF27-7A91AEFE4996}" srcOrd="1" destOrd="0" presId="urn:microsoft.com/office/officeart/2005/8/layout/lProcess2"/>
    <dgm:cxn modelId="{4F961116-EE2B-4980-B925-2028DBE5E815}" type="presParOf" srcId="{99510E4E-F47E-4234-902C-7E562C955132}" destId="{7E5BE200-A772-478A-95CD-E4457F858855}" srcOrd="2" destOrd="0" presId="urn:microsoft.com/office/officeart/2005/8/layout/lProcess2"/>
    <dgm:cxn modelId="{8A747478-9DAE-479D-B784-C4DF5E17197B}" type="presParOf" srcId="{7E5BE200-A772-478A-95CD-E4457F858855}" destId="{2182F5B1-6960-4912-ABDB-F01EF5E3AF37}" srcOrd="0" destOrd="0" presId="urn:microsoft.com/office/officeart/2005/8/layout/lProcess2"/>
    <dgm:cxn modelId="{14B552C9-0BAE-4975-9FA0-C71F14FBB526}" type="presParOf" srcId="{2182F5B1-6960-4912-ABDB-F01EF5E3AF37}" destId="{664541AB-0CD9-43ED-BB5A-01372B7FC5A4}" srcOrd="0" destOrd="0" presId="urn:microsoft.com/office/officeart/2005/8/layout/lProcess2"/>
    <dgm:cxn modelId="{5C59EB91-1D88-4A95-9736-DCCD5A9E99B0}" type="presParOf" srcId="{C4D2854E-F633-4C62-959E-1FF3494B8BB6}" destId="{90437A6D-A295-474F-88A8-508778C95200}" srcOrd="1" destOrd="0" presId="urn:microsoft.com/office/officeart/2005/8/layout/lProcess2"/>
    <dgm:cxn modelId="{2301CFAA-71F4-4595-B4AD-54DA3AFFDEB0}" type="presParOf" srcId="{C4D2854E-F633-4C62-959E-1FF3494B8BB6}" destId="{667D8478-05D3-44D6-92BD-0978E62DF7C5}" srcOrd="2" destOrd="0" presId="urn:microsoft.com/office/officeart/2005/8/layout/lProcess2"/>
    <dgm:cxn modelId="{859C1606-EEC5-4AC3-83FB-3292D1CDC190}" type="presParOf" srcId="{667D8478-05D3-44D6-92BD-0978E62DF7C5}" destId="{07A5BEF8-3868-499A-9A26-7E17A9FB1A7F}" srcOrd="0" destOrd="0" presId="urn:microsoft.com/office/officeart/2005/8/layout/lProcess2"/>
    <dgm:cxn modelId="{3BA0BBFF-3BB4-4E84-8695-F59435298145}" type="presParOf" srcId="{667D8478-05D3-44D6-92BD-0978E62DF7C5}" destId="{C1BCCB92-3443-4859-B3C7-739E9D658220}" srcOrd="1" destOrd="0" presId="urn:microsoft.com/office/officeart/2005/8/layout/lProcess2"/>
    <dgm:cxn modelId="{21D74AE3-E279-46BD-AFF5-FE5FEAC38CF4}" type="presParOf" srcId="{667D8478-05D3-44D6-92BD-0978E62DF7C5}" destId="{59394632-036C-4F9A-80FD-C155D36601B6}" srcOrd="2" destOrd="0" presId="urn:microsoft.com/office/officeart/2005/8/layout/lProcess2"/>
    <dgm:cxn modelId="{AB93A38B-5458-4ABF-9FF2-23F3EB1D5C8E}" type="presParOf" srcId="{59394632-036C-4F9A-80FD-C155D36601B6}" destId="{D5AD7331-27D8-40E7-9048-F1AD146A0C3A}" srcOrd="0" destOrd="0" presId="urn:microsoft.com/office/officeart/2005/8/layout/lProcess2"/>
    <dgm:cxn modelId="{FF243417-5BE0-4896-9707-3BDAB0EF7A2C}" type="presParOf" srcId="{D5AD7331-27D8-40E7-9048-F1AD146A0C3A}" destId="{B014C026-5EAD-4662-A0B5-EE0D7C1FE52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650C1-0CFE-4C56-B5BF-3D0506A6B9F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</dgm:pt>
    <dgm:pt modelId="{B33CE0F2-2FC2-4EDB-A0C9-5E1D449125C0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Funding/Capacity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89B1C0-4C71-4555-91B8-932DBF8913BF}" type="parTrans" cxnId="{F240DB35-BA6F-4517-8BF5-B70360B30756}">
      <dgm:prSet/>
      <dgm:spPr/>
      <dgm:t>
        <a:bodyPr/>
        <a:lstStyle/>
        <a:p>
          <a:endParaRPr lang="en-US"/>
        </a:p>
      </dgm:t>
    </dgm:pt>
    <dgm:pt modelId="{B17068A6-13EA-4514-88CA-2846A0D600FF}" type="sibTrans" cxnId="{F240DB35-BA6F-4517-8BF5-B70360B30756}">
      <dgm:prSet/>
      <dgm:spPr/>
      <dgm:t>
        <a:bodyPr/>
        <a:lstStyle/>
        <a:p>
          <a:endParaRPr lang="en-US"/>
        </a:p>
      </dgm:t>
    </dgm:pt>
    <dgm:pt modelId="{79D8575A-435D-4946-9199-24442240773D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Access (HQ)</a:t>
          </a:r>
        </a:p>
      </dgm:t>
    </dgm:pt>
    <dgm:pt modelId="{94B95F16-AD29-46D9-9FA4-E0C61B97D4CB}" type="parTrans" cxnId="{1EF88578-C016-403B-9904-A1F7732C7846}">
      <dgm:prSet/>
      <dgm:spPr/>
      <dgm:t>
        <a:bodyPr/>
        <a:lstStyle/>
        <a:p>
          <a:endParaRPr lang="en-US"/>
        </a:p>
      </dgm:t>
    </dgm:pt>
    <dgm:pt modelId="{A9BB8DE2-BEFF-45FC-A171-70BB839FDA76}" type="sibTrans" cxnId="{1EF88578-C016-403B-9904-A1F7732C7846}">
      <dgm:prSet/>
      <dgm:spPr/>
      <dgm:t>
        <a:bodyPr/>
        <a:lstStyle/>
        <a:p>
          <a:endParaRPr lang="en-US"/>
        </a:p>
      </dgm:t>
    </dgm:pt>
    <dgm:pt modelId="{B6AC196E-E9A0-4435-8297-FF4362E5E08E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Voice</a:t>
          </a:r>
        </a:p>
      </dgm:t>
    </dgm:pt>
    <dgm:pt modelId="{452C4EE1-7159-4FF3-8D53-4E1D1EA558AA}" type="parTrans" cxnId="{E4536FA4-B184-4E60-BCB1-77287E6FECB9}">
      <dgm:prSet/>
      <dgm:spPr/>
      <dgm:t>
        <a:bodyPr/>
        <a:lstStyle/>
        <a:p>
          <a:endParaRPr lang="en-US"/>
        </a:p>
      </dgm:t>
    </dgm:pt>
    <dgm:pt modelId="{C45BA18B-0567-403C-8CE5-B08DD8953324}" type="sibTrans" cxnId="{E4536FA4-B184-4E60-BCB1-77287E6FECB9}">
      <dgm:prSet/>
      <dgm:spPr/>
      <dgm:t>
        <a:bodyPr/>
        <a:lstStyle/>
        <a:p>
          <a:endParaRPr lang="en-US"/>
        </a:p>
      </dgm:t>
    </dgm:pt>
    <dgm:pt modelId="{5AAE5B6B-4AE4-4E9E-ACCA-1E46E5276B48}">
      <dgm:prSet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Complementary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607C1A-3822-4400-894A-3A29B53AF1D5}" type="parTrans" cxnId="{BE0A8629-11AE-47D7-AB00-35B1D6651FF3}">
      <dgm:prSet/>
      <dgm:spPr/>
      <dgm:t>
        <a:bodyPr/>
        <a:lstStyle/>
        <a:p>
          <a:endParaRPr lang="en-US"/>
        </a:p>
      </dgm:t>
    </dgm:pt>
    <dgm:pt modelId="{49B71A5C-0EA6-4AE2-8A7D-E63C41C275C4}" type="sibTrans" cxnId="{BE0A8629-11AE-47D7-AB00-35B1D6651FF3}">
      <dgm:prSet/>
      <dgm:spPr/>
      <dgm:t>
        <a:bodyPr/>
        <a:lstStyle/>
        <a:p>
          <a:endParaRPr lang="en-US"/>
        </a:p>
      </dgm:t>
    </dgm:pt>
    <dgm:pt modelId="{87D06257-922F-4422-AB69-D665ED09CDAF}" type="pres">
      <dgm:prSet presAssocID="{ADF650C1-0CFE-4C56-B5BF-3D0506A6B9FE}" presName="Name0" presStyleCnt="0">
        <dgm:presLayoutVars>
          <dgm:chMax val="7"/>
          <dgm:chPref val="7"/>
          <dgm:dir/>
        </dgm:presLayoutVars>
      </dgm:prSet>
      <dgm:spPr/>
    </dgm:pt>
    <dgm:pt modelId="{E384C9FF-FB7D-4F54-9C11-F596F21415E3}" type="pres">
      <dgm:prSet presAssocID="{ADF650C1-0CFE-4C56-B5BF-3D0506A6B9FE}" presName="Name1" presStyleCnt="0"/>
      <dgm:spPr/>
    </dgm:pt>
    <dgm:pt modelId="{24081B62-E2CA-4D25-AA16-C95D01B7D317}" type="pres">
      <dgm:prSet presAssocID="{ADF650C1-0CFE-4C56-B5BF-3D0506A6B9FE}" presName="cycle" presStyleCnt="0"/>
      <dgm:spPr/>
    </dgm:pt>
    <dgm:pt modelId="{B1AE09AE-E91C-406A-ABD3-DA9F1A2EECC7}" type="pres">
      <dgm:prSet presAssocID="{ADF650C1-0CFE-4C56-B5BF-3D0506A6B9FE}" presName="srcNode" presStyleLbl="node1" presStyleIdx="0" presStyleCnt="4"/>
      <dgm:spPr/>
    </dgm:pt>
    <dgm:pt modelId="{86884F31-9D6F-4152-B7EA-9ECA66C0A847}" type="pres">
      <dgm:prSet presAssocID="{ADF650C1-0CFE-4C56-B5BF-3D0506A6B9FE}" presName="conn" presStyleLbl="parChTrans1D2" presStyleIdx="0" presStyleCnt="1"/>
      <dgm:spPr/>
      <dgm:t>
        <a:bodyPr/>
        <a:lstStyle/>
        <a:p>
          <a:endParaRPr lang="en-US"/>
        </a:p>
      </dgm:t>
    </dgm:pt>
    <dgm:pt modelId="{FF73BD80-40EE-4C23-8E8C-CBC112360FEF}" type="pres">
      <dgm:prSet presAssocID="{ADF650C1-0CFE-4C56-B5BF-3D0506A6B9FE}" presName="extraNode" presStyleLbl="node1" presStyleIdx="0" presStyleCnt="4"/>
      <dgm:spPr/>
    </dgm:pt>
    <dgm:pt modelId="{739C3EB3-61C0-4413-B4D7-E6E8DA3183BE}" type="pres">
      <dgm:prSet presAssocID="{ADF650C1-0CFE-4C56-B5BF-3D0506A6B9FE}" presName="dstNode" presStyleLbl="node1" presStyleIdx="0" presStyleCnt="4"/>
      <dgm:spPr/>
    </dgm:pt>
    <dgm:pt modelId="{B5991D86-1959-4F4A-9E80-6E49A7F025DB}" type="pres">
      <dgm:prSet presAssocID="{5AAE5B6B-4AE4-4E9E-ACCA-1E46E5276B4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58A6C-47E9-4E5B-91DD-1A296BE2BF8E}" type="pres">
      <dgm:prSet presAssocID="{5AAE5B6B-4AE4-4E9E-ACCA-1E46E5276B48}" presName="accent_1" presStyleCnt="0"/>
      <dgm:spPr/>
    </dgm:pt>
    <dgm:pt modelId="{4DBD498B-5C4C-4C3E-8FF0-BE20B47007AB}" type="pres">
      <dgm:prSet presAssocID="{5AAE5B6B-4AE4-4E9E-ACCA-1E46E5276B48}" presName="accentRepeatNode" presStyleLbl="solidFgAcc1" presStyleIdx="0" presStyleCnt="4"/>
      <dgm:spPr/>
    </dgm:pt>
    <dgm:pt modelId="{628E0FA9-F80D-496C-A95B-CAB418A10528}" type="pres">
      <dgm:prSet presAssocID="{B33CE0F2-2FC2-4EDB-A0C9-5E1D449125C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A03DA-54C9-4A8A-8095-4BF47E7D6C09}" type="pres">
      <dgm:prSet presAssocID="{B33CE0F2-2FC2-4EDB-A0C9-5E1D449125C0}" presName="accent_2" presStyleCnt="0"/>
      <dgm:spPr/>
    </dgm:pt>
    <dgm:pt modelId="{B4E64BC6-D72D-4DF2-B61A-FD9B6CB6831E}" type="pres">
      <dgm:prSet presAssocID="{B33CE0F2-2FC2-4EDB-A0C9-5E1D449125C0}" presName="accentRepeatNode" presStyleLbl="solidFgAcc1" presStyleIdx="1" presStyleCnt="4"/>
      <dgm:spPr/>
    </dgm:pt>
    <dgm:pt modelId="{CA1D31DB-C7EA-46AF-9633-8FD9FE5E6BB1}" type="pres">
      <dgm:prSet presAssocID="{79D8575A-435D-4946-9199-24442240773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07EDF-6EF5-4F11-90EB-371CA8C4DF73}" type="pres">
      <dgm:prSet presAssocID="{79D8575A-435D-4946-9199-24442240773D}" presName="accent_3" presStyleCnt="0"/>
      <dgm:spPr/>
    </dgm:pt>
    <dgm:pt modelId="{616F8F74-276E-493D-AF4D-03CB7712F750}" type="pres">
      <dgm:prSet presAssocID="{79D8575A-435D-4946-9199-24442240773D}" presName="accentRepeatNode" presStyleLbl="solidFgAcc1" presStyleIdx="2" presStyleCnt="4"/>
      <dgm:spPr/>
    </dgm:pt>
    <dgm:pt modelId="{390E6F7E-7434-4118-A99F-FEAEC8CB2BFB}" type="pres">
      <dgm:prSet presAssocID="{B6AC196E-E9A0-4435-8297-FF4362E5E08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6327C-7D30-4553-975D-BDFB3D6A818B}" type="pres">
      <dgm:prSet presAssocID="{B6AC196E-E9A0-4435-8297-FF4362E5E08E}" presName="accent_4" presStyleCnt="0"/>
      <dgm:spPr/>
    </dgm:pt>
    <dgm:pt modelId="{9377858A-2481-4C33-A352-EB412E59A2F4}" type="pres">
      <dgm:prSet presAssocID="{B6AC196E-E9A0-4435-8297-FF4362E5E08E}" presName="accentRepeatNode" presStyleLbl="solidFgAcc1" presStyleIdx="3" presStyleCnt="4"/>
      <dgm:spPr/>
    </dgm:pt>
  </dgm:ptLst>
  <dgm:cxnLst>
    <dgm:cxn modelId="{1EF88578-C016-403B-9904-A1F7732C7846}" srcId="{ADF650C1-0CFE-4C56-B5BF-3D0506A6B9FE}" destId="{79D8575A-435D-4946-9199-24442240773D}" srcOrd="2" destOrd="0" parTransId="{94B95F16-AD29-46D9-9FA4-E0C61B97D4CB}" sibTransId="{A9BB8DE2-BEFF-45FC-A171-70BB839FDA76}"/>
    <dgm:cxn modelId="{B193EF71-2212-4F46-8E3A-A09225D32E2B}" type="presOf" srcId="{B33CE0F2-2FC2-4EDB-A0C9-5E1D449125C0}" destId="{628E0FA9-F80D-496C-A95B-CAB418A10528}" srcOrd="0" destOrd="0" presId="urn:microsoft.com/office/officeart/2008/layout/VerticalCurvedList"/>
    <dgm:cxn modelId="{3312B8F4-BE83-4DBF-A441-FF3DF2E4FA01}" type="presOf" srcId="{B6AC196E-E9A0-4435-8297-FF4362E5E08E}" destId="{390E6F7E-7434-4118-A99F-FEAEC8CB2BFB}" srcOrd="0" destOrd="0" presId="urn:microsoft.com/office/officeart/2008/layout/VerticalCurvedList"/>
    <dgm:cxn modelId="{BE0A8629-11AE-47D7-AB00-35B1D6651FF3}" srcId="{ADF650C1-0CFE-4C56-B5BF-3D0506A6B9FE}" destId="{5AAE5B6B-4AE4-4E9E-ACCA-1E46E5276B48}" srcOrd="0" destOrd="0" parTransId="{C2607C1A-3822-4400-894A-3A29B53AF1D5}" sibTransId="{49B71A5C-0EA6-4AE2-8A7D-E63C41C275C4}"/>
    <dgm:cxn modelId="{53AD5D86-54F4-4BCD-B6D5-B2D8E69A4D31}" type="presOf" srcId="{49B71A5C-0EA6-4AE2-8A7D-E63C41C275C4}" destId="{86884F31-9D6F-4152-B7EA-9ECA66C0A847}" srcOrd="0" destOrd="0" presId="urn:microsoft.com/office/officeart/2008/layout/VerticalCurvedList"/>
    <dgm:cxn modelId="{4901488E-2413-489D-B3DB-920F8C1D247F}" type="presOf" srcId="{79D8575A-435D-4946-9199-24442240773D}" destId="{CA1D31DB-C7EA-46AF-9633-8FD9FE5E6BB1}" srcOrd="0" destOrd="0" presId="urn:microsoft.com/office/officeart/2008/layout/VerticalCurvedList"/>
    <dgm:cxn modelId="{ADF17E8A-85FB-49C5-A4E0-7764668838C3}" type="presOf" srcId="{ADF650C1-0CFE-4C56-B5BF-3D0506A6B9FE}" destId="{87D06257-922F-4422-AB69-D665ED09CDAF}" srcOrd="0" destOrd="0" presId="urn:microsoft.com/office/officeart/2008/layout/VerticalCurvedList"/>
    <dgm:cxn modelId="{E4536FA4-B184-4E60-BCB1-77287E6FECB9}" srcId="{ADF650C1-0CFE-4C56-B5BF-3D0506A6B9FE}" destId="{B6AC196E-E9A0-4435-8297-FF4362E5E08E}" srcOrd="3" destOrd="0" parTransId="{452C4EE1-7159-4FF3-8D53-4E1D1EA558AA}" sibTransId="{C45BA18B-0567-403C-8CE5-B08DD8953324}"/>
    <dgm:cxn modelId="{6F999CF2-3658-40C6-A3A2-6D6D39565128}" type="presOf" srcId="{5AAE5B6B-4AE4-4E9E-ACCA-1E46E5276B48}" destId="{B5991D86-1959-4F4A-9E80-6E49A7F025DB}" srcOrd="0" destOrd="0" presId="urn:microsoft.com/office/officeart/2008/layout/VerticalCurvedList"/>
    <dgm:cxn modelId="{F240DB35-BA6F-4517-8BF5-B70360B30756}" srcId="{ADF650C1-0CFE-4C56-B5BF-3D0506A6B9FE}" destId="{B33CE0F2-2FC2-4EDB-A0C9-5E1D449125C0}" srcOrd="1" destOrd="0" parTransId="{6289B1C0-4C71-4555-91B8-932DBF8913BF}" sibTransId="{B17068A6-13EA-4514-88CA-2846A0D600FF}"/>
    <dgm:cxn modelId="{0B5C36B3-EE8C-43A5-8A78-911F0D2FA6DB}" type="presParOf" srcId="{87D06257-922F-4422-AB69-D665ED09CDAF}" destId="{E384C9FF-FB7D-4F54-9C11-F596F21415E3}" srcOrd="0" destOrd="0" presId="urn:microsoft.com/office/officeart/2008/layout/VerticalCurvedList"/>
    <dgm:cxn modelId="{A6490D99-052D-4EB4-8D89-CC64B5760BD7}" type="presParOf" srcId="{E384C9FF-FB7D-4F54-9C11-F596F21415E3}" destId="{24081B62-E2CA-4D25-AA16-C95D01B7D317}" srcOrd="0" destOrd="0" presId="urn:microsoft.com/office/officeart/2008/layout/VerticalCurvedList"/>
    <dgm:cxn modelId="{70EFAEB5-03C5-4C8F-BDA9-8A30D121A4B4}" type="presParOf" srcId="{24081B62-E2CA-4D25-AA16-C95D01B7D317}" destId="{B1AE09AE-E91C-406A-ABD3-DA9F1A2EECC7}" srcOrd="0" destOrd="0" presId="urn:microsoft.com/office/officeart/2008/layout/VerticalCurvedList"/>
    <dgm:cxn modelId="{09352BAC-A5B9-4868-9589-6293DCE204AE}" type="presParOf" srcId="{24081B62-E2CA-4D25-AA16-C95D01B7D317}" destId="{86884F31-9D6F-4152-B7EA-9ECA66C0A847}" srcOrd="1" destOrd="0" presId="urn:microsoft.com/office/officeart/2008/layout/VerticalCurvedList"/>
    <dgm:cxn modelId="{E0856583-B7C2-44B4-BA6C-7A67C3389353}" type="presParOf" srcId="{24081B62-E2CA-4D25-AA16-C95D01B7D317}" destId="{FF73BD80-40EE-4C23-8E8C-CBC112360FEF}" srcOrd="2" destOrd="0" presId="urn:microsoft.com/office/officeart/2008/layout/VerticalCurvedList"/>
    <dgm:cxn modelId="{F9921108-600E-463A-8214-1AD28CEC663F}" type="presParOf" srcId="{24081B62-E2CA-4D25-AA16-C95D01B7D317}" destId="{739C3EB3-61C0-4413-B4D7-E6E8DA3183BE}" srcOrd="3" destOrd="0" presId="urn:microsoft.com/office/officeart/2008/layout/VerticalCurvedList"/>
    <dgm:cxn modelId="{523A84EE-F236-40E5-99C3-470A9065481B}" type="presParOf" srcId="{E384C9FF-FB7D-4F54-9C11-F596F21415E3}" destId="{B5991D86-1959-4F4A-9E80-6E49A7F025DB}" srcOrd="1" destOrd="0" presId="urn:microsoft.com/office/officeart/2008/layout/VerticalCurvedList"/>
    <dgm:cxn modelId="{1B467724-1A1B-4B03-9D6A-53493644A9E9}" type="presParOf" srcId="{E384C9FF-FB7D-4F54-9C11-F596F21415E3}" destId="{1CF58A6C-47E9-4E5B-91DD-1A296BE2BF8E}" srcOrd="2" destOrd="0" presId="urn:microsoft.com/office/officeart/2008/layout/VerticalCurvedList"/>
    <dgm:cxn modelId="{7DBC30AE-43C5-484B-96DE-CFF099CC73D6}" type="presParOf" srcId="{1CF58A6C-47E9-4E5B-91DD-1A296BE2BF8E}" destId="{4DBD498B-5C4C-4C3E-8FF0-BE20B47007AB}" srcOrd="0" destOrd="0" presId="urn:microsoft.com/office/officeart/2008/layout/VerticalCurvedList"/>
    <dgm:cxn modelId="{34F7F166-FBE9-4F62-88CA-A9AD6F19FDAF}" type="presParOf" srcId="{E384C9FF-FB7D-4F54-9C11-F596F21415E3}" destId="{628E0FA9-F80D-496C-A95B-CAB418A10528}" srcOrd="3" destOrd="0" presId="urn:microsoft.com/office/officeart/2008/layout/VerticalCurvedList"/>
    <dgm:cxn modelId="{CFDCF519-FA6A-4B21-9C8E-D33FDF7546D1}" type="presParOf" srcId="{E384C9FF-FB7D-4F54-9C11-F596F21415E3}" destId="{131A03DA-54C9-4A8A-8095-4BF47E7D6C09}" srcOrd="4" destOrd="0" presId="urn:microsoft.com/office/officeart/2008/layout/VerticalCurvedList"/>
    <dgm:cxn modelId="{1C1FB7B1-7168-42F2-9CAD-6EDCCED65FD9}" type="presParOf" srcId="{131A03DA-54C9-4A8A-8095-4BF47E7D6C09}" destId="{B4E64BC6-D72D-4DF2-B61A-FD9B6CB6831E}" srcOrd="0" destOrd="0" presId="urn:microsoft.com/office/officeart/2008/layout/VerticalCurvedList"/>
    <dgm:cxn modelId="{191B529F-1435-4013-B804-CB8157605E22}" type="presParOf" srcId="{E384C9FF-FB7D-4F54-9C11-F596F21415E3}" destId="{CA1D31DB-C7EA-46AF-9633-8FD9FE5E6BB1}" srcOrd="5" destOrd="0" presId="urn:microsoft.com/office/officeart/2008/layout/VerticalCurvedList"/>
    <dgm:cxn modelId="{2E6CA03A-53E2-41FF-9EF1-60DDF693E367}" type="presParOf" srcId="{E384C9FF-FB7D-4F54-9C11-F596F21415E3}" destId="{26D07EDF-6EF5-4F11-90EB-371CA8C4DF73}" srcOrd="6" destOrd="0" presId="urn:microsoft.com/office/officeart/2008/layout/VerticalCurvedList"/>
    <dgm:cxn modelId="{AAB04E83-B99B-4A92-9999-EEB0F24386AB}" type="presParOf" srcId="{26D07EDF-6EF5-4F11-90EB-371CA8C4DF73}" destId="{616F8F74-276E-493D-AF4D-03CB7712F750}" srcOrd="0" destOrd="0" presId="urn:microsoft.com/office/officeart/2008/layout/VerticalCurvedList"/>
    <dgm:cxn modelId="{36D54D73-05F7-400F-AB08-CA5297EBD601}" type="presParOf" srcId="{E384C9FF-FB7D-4F54-9C11-F596F21415E3}" destId="{390E6F7E-7434-4118-A99F-FEAEC8CB2BFB}" srcOrd="7" destOrd="0" presId="urn:microsoft.com/office/officeart/2008/layout/VerticalCurvedList"/>
    <dgm:cxn modelId="{0CF9C89E-44FF-4550-815C-86C5E6F2EB5A}" type="presParOf" srcId="{E384C9FF-FB7D-4F54-9C11-F596F21415E3}" destId="{3746327C-7D30-4553-975D-BDFB3D6A818B}" srcOrd="8" destOrd="0" presId="urn:microsoft.com/office/officeart/2008/layout/VerticalCurvedList"/>
    <dgm:cxn modelId="{B33362F1-2893-4233-B33B-8C9AFAC556A2}" type="presParOf" srcId="{3746327C-7D30-4553-975D-BDFB3D6A818B}" destId="{9377858A-2481-4C33-A352-EB412E59A2F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0262FA-7EBF-4DEE-9CAE-081FB3762AFF}" type="doc">
      <dgm:prSet loTypeId="urn:diagrams.loki3.com/TabbedArc+Icon" loCatId="relationship" qsTypeId="urn:microsoft.com/office/officeart/2005/8/quickstyle/3d1" qsCatId="3D" csTypeId="urn:microsoft.com/office/officeart/2005/8/colors/accent1_2" csCatId="accent1" phldr="1"/>
      <dgm:spPr/>
    </dgm:pt>
    <dgm:pt modelId="{BD8717F8-0656-41C7-B48D-90ADC50C5ACF}">
      <dgm:prSet phldrT="[Text]"/>
      <dgm:spPr>
        <a:gradFill rotWithShape="0">
          <a:gsLst>
            <a:gs pos="0">
              <a:schemeClr val="accent3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Decision-making process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6D7F6F-D036-4E88-BB18-F7DECE7897F8}" type="parTrans" cxnId="{ACF8BD9F-5256-45E1-BA91-C767A6F95792}">
      <dgm:prSet/>
      <dgm:spPr/>
      <dgm:t>
        <a:bodyPr/>
        <a:lstStyle/>
        <a:p>
          <a:endParaRPr lang="en-US"/>
        </a:p>
      </dgm:t>
    </dgm:pt>
    <dgm:pt modelId="{BAD50977-85F4-4562-A903-444ECB7654D4}" type="sibTrans" cxnId="{ACF8BD9F-5256-45E1-BA91-C767A6F95792}">
      <dgm:prSet/>
      <dgm:spPr/>
      <dgm:t>
        <a:bodyPr/>
        <a:lstStyle/>
        <a:p>
          <a:endParaRPr lang="en-US"/>
        </a:p>
      </dgm:t>
    </dgm:pt>
    <dgm:pt modelId="{DAD48833-CB2D-4181-BB4C-62CE6BC57BD0}">
      <dgm:prSet phldrT="[Text]"/>
      <dgm:spPr>
        <a:gradFill rotWithShape="0">
          <a:gsLst>
            <a:gs pos="0">
              <a:schemeClr val="accent3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Negative impacts for First Nation learners in Ontario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3A0BC4-AA27-4264-B620-7592D70FB5A0}" type="parTrans" cxnId="{13E8C4D1-BF32-431F-825E-DFAA641525BF}">
      <dgm:prSet/>
      <dgm:spPr/>
      <dgm:t>
        <a:bodyPr/>
        <a:lstStyle/>
        <a:p>
          <a:endParaRPr lang="en-US"/>
        </a:p>
      </dgm:t>
    </dgm:pt>
    <dgm:pt modelId="{2DE6AB1B-F15B-4BA6-B1F3-1DCEE45B48E6}" type="sibTrans" cxnId="{13E8C4D1-BF32-431F-825E-DFAA641525BF}">
      <dgm:prSet/>
      <dgm:spPr/>
      <dgm:t>
        <a:bodyPr/>
        <a:lstStyle/>
        <a:p>
          <a:endParaRPr lang="en-US"/>
        </a:p>
      </dgm:t>
    </dgm:pt>
    <dgm:pt modelId="{2023F648-DBB7-4AD8-8B9F-161CCE45CE86}">
      <dgm:prSet phldrT="[Text]"/>
      <dgm:spPr>
        <a:gradFill rotWithShape="0">
          <a:gsLst>
            <a:gs pos="0">
              <a:schemeClr val="accent3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Outdated Terms of Reference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FD2017-09E0-4999-9D0C-A10953BCE662}" type="parTrans" cxnId="{FF82FF14-CF17-4EBC-8EE5-1646A5C8753D}">
      <dgm:prSet/>
      <dgm:spPr/>
      <dgm:t>
        <a:bodyPr/>
        <a:lstStyle/>
        <a:p>
          <a:endParaRPr lang="en-US"/>
        </a:p>
      </dgm:t>
    </dgm:pt>
    <dgm:pt modelId="{3F6413BA-ED74-44C7-AD67-716C01980282}" type="sibTrans" cxnId="{FF82FF14-CF17-4EBC-8EE5-1646A5C8753D}">
      <dgm:prSet/>
      <dgm:spPr/>
      <dgm:t>
        <a:bodyPr/>
        <a:lstStyle/>
        <a:p>
          <a:endParaRPr lang="en-US"/>
        </a:p>
      </dgm:t>
    </dgm:pt>
    <dgm:pt modelId="{369FBDC6-44DB-463A-A4AE-792E890CC4CB}" type="pres">
      <dgm:prSet presAssocID="{5E0262FA-7EBF-4DEE-9CAE-081FB3762AFF}" presName="Name0" presStyleCnt="0">
        <dgm:presLayoutVars>
          <dgm:dir/>
          <dgm:resizeHandles val="exact"/>
        </dgm:presLayoutVars>
      </dgm:prSet>
      <dgm:spPr/>
    </dgm:pt>
    <dgm:pt modelId="{04CD4FB6-89A6-4944-8CD0-627743CF1699}" type="pres">
      <dgm:prSet presAssocID="{BD8717F8-0656-41C7-B48D-90ADC50C5ACF}" presName="twoplus" presStyleLbl="node1" presStyleIdx="0" presStyleCnt="3" custAng="2400000" custRadScaleRad="102701" custRadScaleInc="10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8C86F-3F96-4D1B-A4BF-2C634C918FD2}" type="pres">
      <dgm:prSet presAssocID="{DAD48833-CB2D-4181-BB4C-62CE6BC57BD0}" presName="twoplus" presStyleLbl="node1" presStyleIdx="1" presStyleCnt="3" custRadScaleRad="79961" custRadScaleInc="-9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789E1-2E3B-49E8-8371-0D16AE646BF7}" type="pres">
      <dgm:prSet presAssocID="{2023F648-DBB7-4AD8-8B9F-161CCE45CE86}" presName="twoplus" presStyleLbl="node1" presStyleIdx="2" presStyleCnt="3" custAng="19200000" custRadScaleRad="101073" custRadScaleInc="-21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60845A-EA32-45D6-AAF7-5255994CC5D7}" type="presOf" srcId="{BD8717F8-0656-41C7-B48D-90ADC50C5ACF}" destId="{04CD4FB6-89A6-4944-8CD0-627743CF1699}" srcOrd="0" destOrd="0" presId="urn:diagrams.loki3.com/TabbedArc+Icon"/>
    <dgm:cxn modelId="{F4560234-6701-42F1-9A0D-05A2D30EB6DC}" type="presOf" srcId="{2023F648-DBB7-4AD8-8B9F-161CCE45CE86}" destId="{5B8789E1-2E3B-49E8-8371-0D16AE646BF7}" srcOrd="0" destOrd="0" presId="urn:diagrams.loki3.com/TabbedArc+Icon"/>
    <dgm:cxn modelId="{ACF8BD9F-5256-45E1-BA91-C767A6F95792}" srcId="{5E0262FA-7EBF-4DEE-9CAE-081FB3762AFF}" destId="{BD8717F8-0656-41C7-B48D-90ADC50C5ACF}" srcOrd="0" destOrd="0" parTransId="{AB6D7F6F-D036-4E88-BB18-F7DECE7897F8}" sibTransId="{BAD50977-85F4-4562-A903-444ECB7654D4}"/>
    <dgm:cxn modelId="{1BF3F62C-A4B1-4467-86C5-1F18C5DA08D6}" type="presOf" srcId="{DAD48833-CB2D-4181-BB4C-62CE6BC57BD0}" destId="{D0F8C86F-3F96-4D1B-A4BF-2C634C918FD2}" srcOrd="0" destOrd="0" presId="urn:diagrams.loki3.com/TabbedArc+Icon"/>
    <dgm:cxn modelId="{FF82FF14-CF17-4EBC-8EE5-1646A5C8753D}" srcId="{5E0262FA-7EBF-4DEE-9CAE-081FB3762AFF}" destId="{2023F648-DBB7-4AD8-8B9F-161CCE45CE86}" srcOrd="2" destOrd="0" parTransId="{8BFD2017-09E0-4999-9D0C-A10953BCE662}" sibTransId="{3F6413BA-ED74-44C7-AD67-716C01980282}"/>
    <dgm:cxn modelId="{13E8C4D1-BF32-431F-825E-DFAA641525BF}" srcId="{5E0262FA-7EBF-4DEE-9CAE-081FB3762AFF}" destId="{DAD48833-CB2D-4181-BB4C-62CE6BC57BD0}" srcOrd="1" destOrd="0" parTransId="{BA3A0BC4-AA27-4264-B620-7592D70FB5A0}" sibTransId="{2DE6AB1B-F15B-4BA6-B1F3-1DCEE45B48E6}"/>
    <dgm:cxn modelId="{9B6B9347-2E4A-4199-9A61-C13776A4535C}" type="presOf" srcId="{5E0262FA-7EBF-4DEE-9CAE-081FB3762AFF}" destId="{369FBDC6-44DB-463A-A4AE-792E890CC4CB}" srcOrd="0" destOrd="0" presId="urn:diagrams.loki3.com/TabbedArc+Icon"/>
    <dgm:cxn modelId="{2914D16B-99D3-4266-AE7F-9055CD9589E1}" type="presParOf" srcId="{369FBDC6-44DB-463A-A4AE-792E890CC4CB}" destId="{04CD4FB6-89A6-4944-8CD0-627743CF1699}" srcOrd="0" destOrd="0" presId="urn:diagrams.loki3.com/TabbedArc+Icon"/>
    <dgm:cxn modelId="{A1EFC07B-6527-48AF-8CB1-26C4049642EC}" type="presParOf" srcId="{369FBDC6-44DB-463A-A4AE-792E890CC4CB}" destId="{D0F8C86F-3F96-4D1B-A4BF-2C634C918FD2}" srcOrd="1" destOrd="0" presId="urn:diagrams.loki3.com/TabbedArc+Icon"/>
    <dgm:cxn modelId="{BF88A1A9-C746-423E-8F57-85EB142075AD}" type="presParOf" srcId="{369FBDC6-44DB-463A-A4AE-792E890CC4CB}" destId="{5B8789E1-2E3B-49E8-8371-0D16AE646BF7}" srcOrd="2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EB6C40-5FE3-47B7-9977-C4E4A9B20770}" type="doc">
      <dgm:prSet loTypeId="urn:microsoft.com/office/officeart/2005/8/layout/defaul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252BDE-C880-410E-A975-D948F896D7BF}">
      <dgm:prSet phldrT="[Text]"/>
      <dgm:spPr/>
      <dgm:t>
        <a:bodyPr/>
        <a:lstStyle/>
        <a:p>
          <a:r>
            <a:rPr lang="en-US" dirty="0" smtClean="0"/>
            <a:t>No reduction in financial resources for regions</a:t>
          </a:r>
          <a:endParaRPr lang="en-US" dirty="0"/>
        </a:p>
      </dgm:t>
    </dgm:pt>
    <dgm:pt modelId="{554F47E8-7FBE-4C0C-AC19-0B53FBB4B439}" type="parTrans" cxnId="{AE0B1CE8-2E9E-4E2C-B6F0-90E38B0B0B50}">
      <dgm:prSet/>
      <dgm:spPr/>
      <dgm:t>
        <a:bodyPr/>
        <a:lstStyle/>
        <a:p>
          <a:endParaRPr lang="en-US"/>
        </a:p>
      </dgm:t>
    </dgm:pt>
    <dgm:pt modelId="{266E04A5-1C9B-4A1C-BB86-E466A9F66212}" type="sibTrans" cxnId="{AE0B1CE8-2E9E-4E2C-B6F0-90E38B0B0B50}">
      <dgm:prSet/>
      <dgm:spPr/>
      <dgm:t>
        <a:bodyPr/>
        <a:lstStyle/>
        <a:p>
          <a:endParaRPr lang="en-US"/>
        </a:p>
      </dgm:t>
    </dgm:pt>
    <dgm:pt modelId="{6E0B21AD-3344-4D57-A05A-61727ED11DC6}">
      <dgm:prSet phldrT="[Text]"/>
      <dgm:spPr/>
      <dgm:t>
        <a:bodyPr/>
        <a:lstStyle/>
        <a:p>
          <a:r>
            <a:rPr lang="en-US" dirty="0" smtClean="0"/>
            <a:t>Full revision of Terms of Reference</a:t>
          </a:r>
          <a:endParaRPr lang="en-US" dirty="0"/>
        </a:p>
      </dgm:t>
    </dgm:pt>
    <dgm:pt modelId="{8AC5C789-6B1D-4E8D-AD92-BD6D7F9D6278}" type="parTrans" cxnId="{27FD8E0F-C1B9-4EA4-B28F-F0ED170A07E1}">
      <dgm:prSet/>
      <dgm:spPr/>
      <dgm:t>
        <a:bodyPr/>
        <a:lstStyle/>
        <a:p>
          <a:endParaRPr lang="en-US"/>
        </a:p>
      </dgm:t>
    </dgm:pt>
    <dgm:pt modelId="{962E9C41-8409-4D54-BC68-63866E7439A1}" type="sibTrans" cxnId="{27FD8E0F-C1B9-4EA4-B28F-F0ED170A07E1}">
      <dgm:prSet/>
      <dgm:spPr/>
      <dgm:t>
        <a:bodyPr/>
        <a:lstStyle/>
        <a:p>
          <a:endParaRPr lang="en-US"/>
        </a:p>
      </dgm:t>
    </dgm:pt>
    <dgm:pt modelId="{705BEF3A-12AD-498B-A9C3-30E1C9717432}">
      <dgm:prSet phldrT="[Text]"/>
      <dgm:spPr/>
      <dgm:t>
        <a:bodyPr/>
        <a:lstStyle/>
        <a:p>
          <a:r>
            <a:rPr lang="en-US" dirty="0" smtClean="0"/>
            <a:t>Transparency and consistency in Committee composition</a:t>
          </a:r>
          <a:endParaRPr lang="en-US" dirty="0"/>
        </a:p>
      </dgm:t>
    </dgm:pt>
    <dgm:pt modelId="{04F5707F-78E0-4515-9858-D49D645E3CF2}" type="parTrans" cxnId="{C8E56986-5666-453E-8509-66E5781443E7}">
      <dgm:prSet/>
      <dgm:spPr/>
      <dgm:t>
        <a:bodyPr/>
        <a:lstStyle/>
        <a:p>
          <a:endParaRPr lang="en-US"/>
        </a:p>
      </dgm:t>
    </dgm:pt>
    <dgm:pt modelId="{1D8D9451-7979-4F58-AFFC-6E39FAD96A3D}" type="sibTrans" cxnId="{C8E56986-5666-453E-8509-66E5781443E7}">
      <dgm:prSet/>
      <dgm:spPr/>
      <dgm:t>
        <a:bodyPr/>
        <a:lstStyle/>
        <a:p>
          <a:endParaRPr lang="en-US"/>
        </a:p>
      </dgm:t>
    </dgm:pt>
    <dgm:pt modelId="{7DDAB032-5E7E-40AC-95FE-F1026A887DDC}">
      <dgm:prSet phldrT="[Text]"/>
      <dgm:spPr/>
      <dgm:t>
        <a:bodyPr/>
        <a:lstStyle/>
        <a:p>
          <a:r>
            <a:rPr lang="en-US" dirty="0" smtClean="0"/>
            <a:t>Reduce conflict of interest</a:t>
          </a:r>
          <a:endParaRPr lang="en-US" dirty="0"/>
        </a:p>
      </dgm:t>
    </dgm:pt>
    <dgm:pt modelId="{DB49E8C0-845D-4F22-BE37-E57CDA18BA66}" type="parTrans" cxnId="{1BBDF8DB-F580-454B-92E5-D94579FACAD1}">
      <dgm:prSet/>
      <dgm:spPr/>
      <dgm:t>
        <a:bodyPr/>
        <a:lstStyle/>
        <a:p>
          <a:endParaRPr lang="en-US"/>
        </a:p>
      </dgm:t>
    </dgm:pt>
    <dgm:pt modelId="{EF0B9BA6-CDC9-439D-82E9-6AF5A14D8EE2}" type="sibTrans" cxnId="{1BBDF8DB-F580-454B-92E5-D94579FACAD1}">
      <dgm:prSet/>
      <dgm:spPr/>
      <dgm:t>
        <a:bodyPr/>
        <a:lstStyle/>
        <a:p>
          <a:endParaRPr lang="en-US"/>
        </a:p>
      </dgm:t>
    </dgm:pt>
    <dgm:pt modelId="{277BCA94-DDB8-468F-90D4-911ACDD821FB}">
      <dgm:prSet phldrT="[Text]"/>
      <dgm:spPr/>
      <dgm:t>
        <a:bodyPr/>
        <a:lstStyle/>
        <a:p>
          <a:r>
            <a:rPr lang="en-US" dirty="0" smtClean="0"/>
            <a:t>Formalize process for decision-making</a:t>
          </a:r>
          <a:endParaRPr lang="en-US" dirty="0"/>
        </a:p>
      </dgm:t>
    </dgm:pt>
    <dgm:pt modelId="{BBB1FC73-5D9F-4362-814C-AFFB65D1600C}" type="parTrans" cxnId="{682ADD31-6DD1-4B04-9DD6-ACF1FBC2B95E}">
      <dgm:prSet/>
      <dgm:spPr/>
      <dgm:t>
        <a:bodyPr/>
        <a:lstStyle/>
        <a:p>
          <a:endParaRPr lang="en-US"/>
        </a:p>
      </dgm:t>
    </dgm:pt>
    <dgm:pt modelId="{B147D4B4-9293-4F93-84AF-F33F92DE9546}" type="sibTrans" cxnId="{682ADD31-6DD1-4B04-9DD6-ACF1FBC2B95E}">
      <dgm:prSet/>
      <dgm:spPr/>
      <dgm:t>
        <a:bodyPr/>
        <a:lstStyle/>
        <a:p>
          <a:endParaRPr lang="en-US"/>
        </a:p>
      </dgm:t>
    </dgm:pt>
    <dgm:pt modelId="{2EE36403-37D6-4FCB-910D-678240073AEB}">
      <dgm:prSet phldrT="[Text]"/>
      <dgm:spPr/>
      <dgm:t>
        <a:bodyPr/>
        <a:lstStyle/>
        <a:p>
          <a:r>
            <a:rPr lang="en-US" dirty="0" smtClean="0"/>
            <a:t>Clearly define roles and responsibilities</a:t>
          </a:r>
          <a:endParaRPr lang="en-US" dirty="0"/>
        </a:p>
      </dgm:t>
    </dgm:pt>
    <dgm:pt modelId="{E198ACD7-18A8-4A6C-813F-D20335D3E336}" type="parTrans" cxnId="{8B349D2E-B373-4AE0-ABBC-C9EEA0640D26}">
      <dgm:prSet/>
      <dgm:spPr/>
      <dgm:t>
        <a:bodyPr/>
        <a:lstStyle/>
        <a:p>
          <a:endParaRPr lang="en-US"/>
        </a:p>
      </dgm:t>
    </dgm:pt>
    <dgm:pt modelId="{1C58A40F-4FE2-4D79-BB47-D5F463072323}" type="sibTrans" cxnId="{8B349D2E-B373-4AE0-ABBC-C9EEA0640D26}">
      <dgm:prSet/>
      <dgm:spPr/>
      <dgm:t>
        <a:bodyPr/>
        <a:lstStyle/>
        <a:p>
          <a:endParaRPr lang="en-US"/>
        </a:p>
      </dgm:t>
    </dgm:pt>
    <dgm:pt modelId="{63CD2F0D-2BE2-423A-A520-9B01F81F00B2}" type="pres">
      <dgm:prSet presAssocID="{67EB6C40-5FE3-47B7-9977-C4E4A9B207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FD95CD-D946-44B2-A9DD-52BB4A4C1CB3}" type="pres">
      <dgm:prSet presAssocID="{4F252BDE-C880-410E-A975-D948F896D7B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7F101-A648-443A-9DA1-5E9F5CF6910E}" type="pres">
      <dgm:prSet presAssocID="{266E04A5-1C9B-4A1C-BB86-E466A9F66212}" presName="sibTrans" presStyleCnt="0"/>
      <dgm:spPr/>
    </dgm:pt>
    <dgm:pt modelId="{76206E6B-D795-4AB5-BAFD-19C367D90FA0}" type="pres">
      <dgm:prSet presAssocID="{6E0B21AD-3344-4D57-A05A-61727ED11DC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7C3F8-D726-49C5-BB5E-BD5D01AA4903}" type="pres">
      <dgm:prSet presAssocID="{962E9C41-8409-4D54-BC68-63866E7439A1}" presName="sibTrans" presStyleCnt="0"/>
      <dgm:spPr/>
    </dgm:pt>
    <dgm:pt modelId="{5639A602-87E2-4002-8978-86C61C99D7FE}" type="pres">
      <dgm:prSet presAssocID="{705BEF3A-12AD-498B-A9C3-30E1C971743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CC01BA-04FC-4C76-B966-79BEB6898918}" type="pres">
      <dgm:prSet presAssocID="{1D8D9451-7979-4F58-AFFC-6E39FAD96A3D}" presName="sibTrans" presStyleCnt="0"/>
      <dgm:spPr/>
    </dgm:pt>
    <dgm:pt modelId="{2696543D-6680-4ADC-A9AF-444AF88DF688}" type="pres">
      <dgm:prSet presAssocID="{7DDAB032-5E7E-40AC-95FE-F1026A887DD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4CA01-BE47-4036-9534-527632AB4B79}" type="pres">
      <dgm:prSet presAssocID="{EF0B9BA6-CDC9-439D-82E9-6AF5A14D8EE2}" presName="sibTrans" presStyleCnt="0"/>
      <dgm:spPr/>
    </dgm:pt>
    <dgm:pt modelId="{CDE3CEA2-F33A-4DDF-BC03-1DB942F9D320}" type="pres">
      <dgm:prSet presAssocID="{277BCA94-DDB8-468F-90D4-911ACDD821F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5F3BC0-1B2D-4552-9BCF-A0A840F6B81B}" type="pres">
      <dgm:prSet presAssocID="{B147D4B4-9293-4F93-84AF-F33F92DE9546}" presName="sibTrans" presStyleCnt="0"/>
      <dgm:spPr/>
    </dgm:pt>
    <dgm:pt modelId="{0CC36640-C972-488E-9374-6B6FC3D03FEF}" type="pres">
      <dgm:prSet presAssocID="{2EE36403-37D6-4FCB-910D-678240073AE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FD8E0F-C1B9-4EA4-B28F-F0ED170A07E1}" srcId="{67EB6C40-5FE3-47B7-9977-C4E4A9B20770}" destId="{6E0B21AD-3344-4D57-A05A-61727ED11DC6}" srcOrd="1" destOrd="0" parTransId="{8AC5C789-6B1D-4E8D-AD92-BD6D7F9D6278}" sibTransId="{962E9C41-8409-4D54-BC68-63866E7439A1}"/>
    <dgm:cxn modelId="{1BBDF8DB-F580-454B-92E5-D94579FACAD1}" srcId="{67EB6C40-5FE3-47B7-9977-C4E4A9B20770}" destId="{7DDAB032-5E7E-40AC-95FE-F1026A887DDC}" srcOrd="3" destOrd="0" parTransId="{DB49E8C0-845D-4F22-BE37-E57CDA18BA66}" sibTransId="{EF0B9BA6-CDC9-439D-82E9-6AF5A14D8EE2}"/>
    <dgm:cxn modelId="{6BE5934B-CF39-4616-A82E-2AE02B7534A6}" type="presOf" srcId="{7DDAB032-5E7E-40AC-95FE-F1026A887DDC}" destId="{2696543D-6680-4ADC-A9AF-444AF88DF688}" srcOrd="0" destOrd="0" presId="urn:microsoft.com/office/officeart/2005/8/layout/default"/>
    <dgm:cxn modelId="{C8E56986-5666-453E-8509-66E5781443E7}" srcId="{67EB6C40-5FE3-47B7-9977-C4E4A9B20770}" destId="{705BEF3A-12AD-498B-A9C3-30E1C9717432}" srcOrd="2" destOrd="0" parTransId="{04F5707F-78E0-4515-9858-D49D645E3CF2}" sibTransId="{1D8D9451-7979-4F58-AFFC-6E39FAD96A3D}"/>
    <dgm:cxn modelId="{682ADD31-6DD1-4B04-9DD6-ACF1FBC2B95E}" srcId="{67EB6C40-5FE3-47B7-9977-C4E4A9B20770}" destId="{277BCA94-DDB8-468F-90D4-911ACDD821FB}" srcOrd="4" destOrd="0" parTransId="{BBB1FC73-5D9F-4362-814C-AFFB65D1600C}" sibTransId="{B147D4B4-9293-4F93-84AF-F33F92DE9546}"/>
    <dgm:cxn modelId="{DBDDCAAC-31FC-41B0-81C9-E3DB809B88FD}" type="presOf" srcId="{705BEF3A-12AD-498B-A9C3-30E1C9717432}" destId="{5639A602-87E2-4002-8978-86C61C99D7FE}" srcOrd="0" destOrd="0" presId="urn:microsoft.com/office/officeart/2005/8/layout/default"/>
    <dgm:cxn modelId="{E40FE28A-1BFE-47A2-8734-174F7FC7569E}" type="presOf" srcId="{4F252BDE-C880-410E-A975-D948F896D7BF}" destId="{88FD95CD-D946-44B2-A9DD-52BB4A4C1CB3}" srcOrd="0" destOrd="0" presId="urn:microsoft.com/office/officeart/2005/8/layout/default"/>
    <dgm:cxn modelId="{ADEAE0C4-976B-4E02-B6E7-1A1662E04A63}" type="presOf" srcId="{2EE36403-37D6-4FCB-910D-678240073AEB}" destId="{0CC36640-C972-488E-9374-6B6FC3D03FEF}" srcOrd="0" destOrd="0" presId="urn:microsoft.com/office/officeart/2005/8/layout/default"/>
    <dgm:cxn modelId="{8B349D2E-B373-4AE0-ABBC-C9EEA0640D26}" srcId="{67EB6C40-5FE3-47B7-9977-C4E4A9B20770}" destId="{2EE36403-37D6-4FCB-910D-678240073AEB}" srcOrd="5" destOrd="0" parTransId="{E198ACD7-18A8-4A6C-813F-D20335D3E336}" sibTransId="{1C58A40F-4FE2-4D79-BB47-D5F463072323}"/>
    <dgm:cxn modelId="{AE0B1CE8-2E9E-4E2C-B6F0-90E38B0B0B50}" srcId="{67EB6C40-5FE3-47B7-9977-C4E4A9B20770}" destId="{4F252BDE-C880-410E-A975-D948F896D7BF}" srcOrd="0" destOrd="0" parTransId="{554F47E8-7FBE-4C0C-AC19-0B53FBB4B439}" sibTransId="{266E04A5-1C9B-4A1C-BB86-E466A9F66212}"/>
    <dgm:cxn modelId="{C448C16B-59EF-4487-9FBD-336E1B956D4B}" type="presOf" srcId="{67EB6C40-5FE3-47B7-9977-C4E4A9B20770}" destId="{63CD2F0D-2BE2-423A-A520-9B01F81F00B2}" srcOrd="0" destOrd="0" presId="urn:microsoft.com/office/officeart/2005/8/layout/default"/>
    <dgm:cxn modelId="{8BA057FD-1E83-470D-B556-CE3DAD6EA090}" type="presOf" srcId="{277BCA94-DDB8-468F-90D4-911ACDD821FB}" destId="{CDE3CEA2-F33A-4DDF-BC03-1DB942F9D320}" srcOrd="0" destOrd="0" presId="urn:microsoft.com/office/officeart/2005/8/layout/default"/>
    <dgm:cxn modelId="{72DEED6D-7369-4AEC-ACD0-46F5E615479E}" type="presOf" srcId="{6E0B21AD-3344-4D57-A05A-61727ED11DC6}" destId="{76206E6B-D795-4AB5-BAFD-19C367D90FA0}" srcOrd="0" destOrd="0" presId="urn:microsoft.com/office/officeart/2005/8/layout/default"/>
    <dgm:cxn modelId="{5916FF74-E3E8-4252-A2BA-CC1F7EDF9155}" type="presParOf" srcId="{63CD2F0D-2BE2-423A-A520-9B01F81F00B2}" destId="{88FD95CD-D946-44B2-A9DD-52BB4A4C1CB3}" srcOrd="0" destOrd="0" presId="urn:microsoft.com/office/officeart/2005/8/layout/default"/>
    <dgm:cxn modelId="{6428074E-5BBE-450D-B475-D689EFA4A77F}" type="presParOf" srcId="{63CD2F0D-2BE2-423A-A520-9B01F81F00B2}" destId="{9157F101-A648-443A-9DA1-5E9F5CF6910E}" srcOrd="1" destOrd="0" presId="urn:microsoft.com/office/officeart/2005/8/layout/default"/>
    <dgm:cxn modelId="{616F5F66-B5AD-4E19-951D-12990C39206D}" type="presParOf" srcId="{63CD2F0D-2BE2-423A-A520-9B01F81F00B2}" destId="{76206E6B-D795-4AB5-BAFD-19C367D90FA0}" srcOrd="2" destOrd="0" presId="urn:microsoft.com/office/officeart/2005/8/layout/default"/>
    <dgm:cxn modelId="{22E25388-3591-42E6-BD7D-10CDD208444A}" type="presParOf" srcId="{63CD2F0D-2BE2-423A-A520-9B01F81F00B2}" destId="{FA57C3F8-D726-49C5-BB5E-BD5D01AA4903}" srcOrd="3" destOrd="0" presId="urn:microsoft.com/office/officeart/2005/8/layout/default"/>
    <dgm:cxn modelId="{C27A1D59-9EB8-49C6-BBFA-90404F7DA55E}" type="presParOf" srcId="{63CD2F0D-2BE2-423A-A520-9B01F81F00B2}" destId="{5639A602-87E2-4002-8978-86C61C99D7FE}" srcOrd="4" destOrd="0" presId="urn:microsoft.com/office/officeart/2005/8/layout/default"/>
    <dgm:cxn modelId="{FCD84E51-1369-430F-A973-26FCFCD142AE}" type="presParOf" srcId="{63CD2F0D-2BE2-423A-A520-9B01F81F00B2}" destId="{59CC01BA-04FC-4C76-B966-79BEB6898918}" srcOrd="5" destOrd="0" presId="urn:microsoft.com/office/officeart/2005/8/layout/default"/>
    <dgm:cxn modelId="{04CBC27C-7CDA-4C6D-8AFF-9B34E22D9867}" type="presParOf" srcId="{63CD2F0D-2BE2-423A-A520-9B01F81F00B2}" destId="{2696543D-6680-4ADC-A9AF-444AF88DF688}" srcOrd="6" destOrd="0" presId="urn:microsoft.com/office/officeart/2005/8/layout/default"/>
    <dgm:cxn modelId="{0D8FCBAE-25A2-4C55-B004-4AF3802DC506}" type="presParOf" srcId="{63CD2F0D-2BE2-423A-A520-9B01F81F00B2}" destId="{9974CA01-BE47-4036-9534-527632AB4B79}" srcOrd="7" destOrd="0" presId="urn:microsoft.com/office/officeart/2005/8/layout/default"/>
    <dgm:cxn modelId="{8E9CDAC6-655E-4518-9EA4-F02D0457DEA3}" type="presParOf" srcId="{63CD2F0D-2BE2-423A-A520-9B01F81F00B2}" destId="{CDE3CEA2-F33A-4DDF-BC03-1DB942F9D320}" srcOrd="8" destOrd="0" presId="urn:microsoft.com/office/officeart/2005/8/layout/default"/>
    <dgm:cxn modelId="{C6A5D440-4DBB-40C6-8190-9B91FE5E5799}" type="presParOf" srcId="{63CD2F0D-2BE2-423A-A520-9B01F81F00B2}" destId="{0D5F3BC0-1B2D-4552-9BCF-A0A840F6B81B}" srcOrd="9" destOrd="0" presId="urn:microsoft.com/office/officeart/2005/8/layout/default"/>
    <dgm:cxn modelId="{68FAC824-E081-4702-8097-585D3CF12099}" type="presParOf" srcId="{63CD2F0D-2BE2-423A-A520-9B01F81F00B2}" destId="{0CC36640-C972-488E-9374-6B6FC3D03FE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623388-8DBC-4573-B7F2-6E96A69FEEFE}" type="doc">
      <dgm:prSet loTypeId="urn:microsoft.com/office/officeart/2005/8/layout/hProcess9" loCatId="process" qsTypeId="urn:microsoft.com/office/officeart/2005/8/quickstyle/simple1" qsCatId="simple" csTypeId="urn:microsoft.com/office/officeart/2005/8/colors/accent3_3" csCatId="accent3" phldr="1"/>
      <dgm:spPr/>
    </dgm:pt>
    <dgm:pt modelId="{37593D4E-1BF0-4431-ABDF-76B42022FF0C}">
      <dgm:prSet phldrT="[Text]"/>
      <dgm:spPr/>
      <dgm:t>
        <a:bodyPr/>
        <a:lstStyle/>
        <a:p>
          <a:r>
            <a:rPr lang="en-US" dirty="0" smtClean="0"/>
            <a:t>Meeting with AFN CCOE June 26, 2023</a:t>
          </a:r>
          <a:endParaRPr lang="en-US" dirty="0"/>
        </a:p>
      </dgm:t>
    </dgm:pt>
    <dgm:pt modelId="{962DCDD9-83CD-4F9B-9920-F47CB4AC718A}" type="parTrans" cxnId="{AD9942EA-FE99-4462-A789-20D20995F9DF}">
      <dgm:prSet/>
      <dgm:spPr/>
      <dgm:t>
        <a:bodyPr/>
        <a:lstStyle/>
        <a:p>
          <a:endParaRPr lang="en-US"/>
        </a:p>
      </dgm:t>
    </dgm:pt>
    <dgm:pt modelId="{79891163-1ED3-4C71-8485-67827ADF5381}" type="sibTrans" cxnId="{AD9942EA-FE99-4462-A789-20D20995F9DF}">
      <dgm:prSet/>
      <dgm:spPr/>
      <dgm:t>
        <a:bodyPr/>
        <a:lstStyle/>
        <a:p>
          <a:endParaRPr lang="en-US"/>
        </a:p>
      </dgm:t>
    </dgm:pt>
    <dgm:pt modelId="{1D11F2A6-ED5A-4DB9-9FE7-65E9BF132F39}">
      <dgm:prSet phldrT="[Text]"/>
      <dgm:spPr/>
      <dgm:t>
        <a:bodyPr/>
        <a:lstStyle/>
        <a:p>
          <a:r>
            <a:rPr lang="en-US" dirty="0" smtClean="0"/>
            <a:t>Resolution submitted for AFN AGA </a:t>
          </a:r>
        </a:p>
        <a:p>
          <a:r>
            <a:rPr lang="en-US" dirty="0" smtClean="0"/>
            <a:t>July 11-13, 2023</a:t>
          </a:r>
          <a:endParaRPr lang="en-US" dirty="0"/>
        </a:p>
      </dgm:t>
    </dgm:pt>
    <dgm:pt modelId="{90C3CF0F-0F8F-4D14-8D78-F1F3C5061C01}" type="parTrans" cxnId="{4499F3AC-F8AC-44CB-A6D0-2321E174A76F}">
      <dgm:prSet/>
      <dgm:spPr/>
      <dgm:t>
        <a:bodyPr/>
        <a:lstStyle/>
        <a:p>
          <a:endParaRPr lang="en-US"/>
        </a:p>
      </dgm:t>
    </dgm:pt>
    <dgm:pt modelId="{F534645E-6421-4B05-8EAB-A03C48C1C7DE}" type="sibTrans" cxnId="{4499F3AC-F8AC-44CB-A6D0-2321E174A76F}">
      <dgm:prSet/>
      <dgm:spPr/>
      <dgm:t>
        <a:bodyPr/>
        <a:lstStyle/>
        <a:p>
          <a:endParaRPr lang="en-US"/>
        </a:p>
      </dgm:t>
    </dgm:pt>
    <dgm:pt modelId="{BEA26B68-E1E3-478A-9144-82FFBA0C34FF}" type="pres">
      <dgm:prSet presAssocID="{1F623388-8DBC-4573-B7F2-6E96A69FEEFE}" presName="CompostProcess" presStyleCnt="0">
        <dgm:presLayoutVars>
          <dgm:dir/>
          <dgm:resizeHandles val="exact"/>
        </dgm:presLayoutVars>
      </dgm:prSet>
      <dgm:spPr/>
    </dgm:pt>
    <dgm:pt modelId="{46AD47D8-121C-4FD9-AEA9-7C1512D7F667}" type="pres">
      <dgm:prSet presAssocID="{1F623388-8DBC-4573-B7F2-6E96A69FEEFE}" presName="arrow" presStyleLbl="bgShp" presStyleIdx="0" presStyleCnt="1"/>
      <dgm:spPr/>
    </dgm:pt>
    <dgm:pt modelId="{E42F565A-E8C2-4CF9-B512-F64FCDABC43B}" type="pres">
      <dgm:prSet presAssocID="{1F623388-8DBC-4573-B7F2-6E96A69FEEFE}" presName="linearProcess" presStyleCnt="0"/>
      <dgm:spPr/>
    </dgm:pt>
    <dgm:pt modelId="{DBA380FA-7253-4DAC-A90F-3A3324024F31}" type="pres">
      <dgm:prSet presAssocID="{37593D4E-1BF0-4431-ABDF-76B42022FF0C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D4528-F6AB-4A0F-BFF0-EE8559F1BE83}" type="pres">
      <dgm:prSet presAssocID="{79891163-1ED3-4C71-8485-67827ADF5381}" presName="sibTrans" presStyleCnt="0"/>
      <dgm:spPr/>
    </dgm:pt>
    <dgm:pt modelId="{2A0FE5F2-6DC8-49C8-870D-E976070C0E48}" type="pres">
      <dgm:prSet presAssocID="{1D11F2A6-ED5A-4DB9-9FE7-65E9BF132F39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780529-7828-4626-8228-CC93F92A8C81}" type="presOf" srcId="{37593D4E-1BF0-4431-ABDF-76B42022FF0C}" destId="{DBA380FA-7253-4DAC-A90F-3A3324024F31}" srcOrd="0" destOrd="0" presId="urn:microsoft.com/office/officeart/2005/8/layout/hProcess9"/>
    <dgm:cxn modelId="{AD9942EA-FE99-4462-A789-20D20995F9DF}" srcId="{1F623388-8DBC-4573-B7F2-6E96A69FEEFE}" destId="{37593D4E-1BF0-4431-ABDF-76B42022FF0C}" srcOrd="0" destOrd="0" parTransId="{962DCDD9-83CD-4F9B-9920-F47CB4AC718A}" sibTransId="{79891163-1ED3-4C71-8485-67827ADF5381}"/>
    <dgm:cxn modelId="{4EC1C3AE-E90F-40ED-823D-D30E759B0271}" type="presOf" srcId="{1F623388-8DBC-4573-B7F2-6E96A69FEEFE}" destId="{BEA26B68-E1E3-478A-9144-82FFBA0C34FF}" srcOrd="0" destOrd="0" presId="urn:microsoft.com/office/officeart/2005/8/layout/hProcess9"/>
    <dgm:cxn modelId="{A61074BE-0DA4-43F7-B7DF-9BCC54383240}" type="presOf" srcId="{1D11F2A6-ED5A-4DB9-9FE7-65E9BF132F39}" destId="{2A0FE5F2-6DC8-49C8-870D-E976070C0E48}" srcOrd="0" destOrd="0" presId="urn:microsoft.com/office/officeart/2005/8/layout/hProcess9"/>
    <dgm:cxn modelId="{4499F3AC-F8AC-44CB-A6D0-2321E174A76F}" srcId="{1F623388-8DBC-4573-B7F2-6E96A69FEEFE}" destId="{1D11F2A6-ED5A-4DB9-9FE7-65E9BF132F39}" srcOrd="1" destOrd="0" parTransId="{90C3CF0F-0F8F-4D14-8D78-F1F3C5061C01}" sibTransId="{F534645E-6421-4B05-8EAB-A03C48C1C7DE}"/>
    <dgm:cxn modelId="{2B2C80DB-5852-4D2E-81BE-B7222246B002}" type="presParOf" srcId="{BEA26B68-E1E3-478A-9144-82FFBA0C34FF}" destId="{46AD47D8-121C-4FD9-AEA9-7C1512D7F667}" srcOrd="0" destOrd="0" presId="urn:microsoft.com/office/officeart/2005/8/layout/hProcess9"/>
    <dgm:cxn modelId="{977B348A-1047-4C94-8C86-B95DC807576A}" type="presParOf" srcId="{BEA26B68-E1E3-478A-9144-82FFBA0C34FF}" destId="{E42F565A-E8C2-4CF9-B512-F64FCDABC43B}" srcOrd="1" destOrd="0" presId="urn:microsoft.com/office/officeart/2005/8/layout/hProcess9"/>
    <dgm:cxn modelId="{C4391D01-DDFD-41D6-BF4E-23C972417CF3}" type="presParOf" srcId="{E42F565A-E8C2-4CF9-B512-F64FCDABC43B}" destId="{DBA380FA-7253-4DAC-A90F-3A3324024F31}" srcOrd="0" destOrd="0" presId="urn:microsoft.com/office/officeart/2005/8/layout/hProcess9"/>
    <dgm:cxn modelId="{CAA69B5B-83B8-48AF-AEB2-1AB0B2D69537}" type="presParOf" srcId="{E42F565A-E8C2-4CF9-B512-F64FCDABC43B}" destId="{58FD4528-F6AB-4A0F-BFF0-EE8559F1BE83}" srcOrd="1" destOrd="0" presId="urn:microsoft.com/office/officeart/2005/8/layout/hProcess9"/>
    <dgm:cxn modelId="{5CCBF749-4BDB-450D-B73C-C30AC66B1E4E}" type="presParOf" srcId="{E42F565A-E8C2-4CF9-B512-F64FCDABC43B}" destId="{2A0FE5F2-6DC8-49C8-870D-E976070C0E4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E0B1F2-B9E7-4C3C-8F11-A5088CC8D673}" type="doc">
      <dgm:prSet loTypeId="urn:microsoft.com/office/officeart/2005/8/layout/hierarchy3" loCatId="list" qsTypeId="urn:microsoft.com/office/officeart/2005/8/quickstyle/simple4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3B686A5-E2C6-4FA6-8049-4100BFE21A48}">
      <dgm:prSet phldrT="[Text]"/>
      <dgm:spPr/>
      <dgm:t>
        <a:bodyPr/>
        <a:lstStyle/>
        <a:p>
          <a:r>
            <a:rPr lang="en-US" dirty="0" smtClean="0"/>
            <a:t>Purpose</a:t>
          </a:r>
          <a:endParaRPr lang="en-US" dirty="0"/>
        </a:p>
      </dgm:t>
    </dgm:pt>
    <dgm:pt modelId="{A1338AA4-55DA-4B40-A8BC-827EEEDDC5E9}" type="parTrans" cxnId="{24A44034-82FC-42E3-876B-85B3F00A6153}">
      <dgm:prSet/>
      <dgm:spPr/>
      <dgm:t>
        <a:bodyPr/>
        <a:lstStyle/>
        <a:p>
          <a:endParaRPr lang="en-US"/>
        </a:p>
      </dgm:t>
    </dgm:pt>
    <dgm:pt modelId="{2DF4967E-32F6-4D2D-80C7-BC27A24260D1}" type="sibTrans" cxnId="{24A44034-82FC-42E3-876B-85B3F00A6153}">
      <dgm:prSet/>
      <dgm:spPr/>
      <dgm:t>
        <a:bodyPr/>
        <a:lstStyle/>
        <a:p>
          <a:endParaRPr lang="en-US"/>
        </a:p>
      </dgm:t>
    </dgm:pt>
    <dgm:pt modelId="{015567BF-6958-4CBB-93AB-EB92C004F325}">
      <dgm:prSet phldrT="[Text]"/>
      <dgm:spPr/>
      <dgm:t>
        <a:bodyPr/>
        <a:lstStyle/>
        <a:p>
          <a:r>
            <a:rPr lang="en-US" dirty="0" smtClean="0"/>
            <a:t>Ensure First Nations are able to shape the future of education through a collaborative process of adapting, reforming and developing educational processes, policies and programming</a:t>
          </a:r>
          <a:endParaRPr lang="en-US" dirty="0"/>
        </a:p>
      </dgm:t>
    </dgm:pt>
    <dgm:pt modelId="{34BA0948-46FD-472D-A44C-7EA455C4AECC}" type="parTrans" cxnId="{B0744EE0-B45A-45CD-9C9E-5EB7790DE871}">
      <dgm:prSet/>
      <dgm:spPr/>
      <dgm:t>
        <a:bodyPr/>
        <a:lstStyle/>
        <a:p>
          <a:endParaRPr lang="en-US"/>
        </a:p>
      </dgm:t>
    </dgm:pt>
    <dgm:pt modelId="{0221F8D4-64C3-40D6-9403-5D14F8492DC5}" type="sibTrans" cxnId="{B0744EE0-B45A-45CD-9C9E-5EB7790DE871}">
      <dgm:prSet/>
      <dgm:spPr/>
      <dgm:t>
        <a:bodyPr/>
        <a:lstStyle/>
        <a:p>
          <a:endParaRPr lang="en-US"/>
        </a:p>
      </dgm:t>
    </dgm:pt>
    <dgm:pt modelId="{91321233-F87A-475A-AF4C-AA8B444BD12F}">
      <dgm:prSet phldrT="[Text]"/>
      <dgm:spPr/>
      <dgm:t>
        <a:bodyPr/>
        <a:lstStyle/>
        <a:p>
          <a:r>
            <a:rPr lang="en-US" dirty="0" smtClean="0"/>
            <a:t>Objectives</a:t>
          </a:r>
          <a:endParaRPr lang="en-US" dirty="0"/>
        </a:p>
      </dgm:t>
    </dgm:pt>
    <dgm:pt modelId="{ED61BF92-91C8-4D04-9479-A7D4293B7FDF}" type="parTrans" cxnId="{6AD1A37E-2482-4943-A36F-3F384C15F771}">
      <dgm:prSet/>
      <dgm:spPr/>
      <dgm:t>
        <a:bodyPr/>
        <a:lstStyle/>
        <a:p>
          <a:endParaRPr lang="en-US"/>
        </a:p>
      </dgm:t>
    </dgm:pt>
    <dgm:pt modelId="{F433F37B-559B-4091-9579-F660D7A5FDFF}" type="sibTrans" cxnId="{6AD1A37E-2482-4943-A36F-3F384C15F771}">
      <dgm:prSet/>
      <dgm:spPr/>
      <dgm:t>
        <a:bodyPr/>
        <a:lstStyle/>
        <a:p>
          <a:endParaRPr lang="en-US"/>
        </a:p>
      </dgm:t>
    </dgm:pt>
    <dgm:pt modelId="{CF2C4635-DE66-4EA3-93B2-0AEF8570A069}">
      <dgm:prSet phldrT="[Text]"/>
      <dgm:spPr/>
      <dgm:t>
        <a:bodyPr/>
        <a:lstStyle/>
        <a:p>
          <a:r>
            <a:rPr lang="en-US" dirty="0" smtClean="0"/>
            <a:t>Support all First Nations in Ontario in asserting their sovereignty and jurisdiction over education and learning</a:t>
          </a:r>
          <a:endParaRPr lang="en-US" dirty="0"/>
        </a:p>
      </dgm:t>
    </dgm:pt>
    <dgm:pt modelId="{9DC272E4-A35B-4F3D-A878-F70AAAA02939}" type="parTrans" cxnId="{A2E20B18-0D41-48AA-9243-08AC4D9F6F07}">
      <dgm:prSet/>
      <dgm:spPr/>
      <dgm:t>
        <a:bodyPr/>
        <a:lstStyle/>
        <a:p>
          <a:endParaRPr lang="en-US"/>
        </a:p>
      </dgm:t>
    </dgm:pt>
    <dgm:pt modelId="{4BD186D6-81E5-43DD-99AA-487294B34182}" type="sibTrans" cxnId="{A2E20B18-0D41-48AA-9243-08AC4D9F6F07}">
      <dgm:prSet/>
      <dgm:spPr/>
      <dgm:t>
        <a:bodyPr/>
        <a:lstStyle/>
        <a:p>
          <a:endParaRPr lang="en-US"/>
        </a:p>
      </dgm:t>
    </dgm:pt>
    <dgm:pt modelId="{AD39DA1F-D390-4976-A566-246922FE4AFC}" type="pres">
      <dgm:prSet presAssocID="{AFE0B1F2-B9E7-4C3C-8F11-A5088CC8D67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3904ECE-E01C-4F75-A646-9B29DF5D462C}" type="pres">
      <dgm:prSet presAssocID="{43B686A5-E2C6-4FA6-8049-4100BFE21A48}" presName="root" presStyleCnt="0"/>
      <dgm:spPr/>
      <dgm:t>
        <a:bodyPr/>
        <a:lstStyle/>
        <a:p>
          <a:endParaRPr lang="en-US"/>
        </a:p>
      </dgm:t>
    </dgm:pt>
    <dgm:pt modelId="{47501194-DE45-4EB3-9D58-6E3325182D81}" type="pres">
      <dgm:prSet presAssocID="{43B686A5-E2C6-4FA6-8049-4100BFE21A48}" presName="rootComposite" presStyleCnt="0"/>
      <dgm:spPr/>
      <dgm:t>
        <a:bodyPr/>
        <a:lstStyle/>
        <a:p>
          <a:endParaRPr lang="en-US"/>
        </a:p>
      </dgm:t>
    </dgm:pt>
    <dgm:pt modelId="{06C3570C-A6ED-49B8-9753-483158915702}" type="pres">
      <dgm:prSet presAssocID="{43B686A5-E2C6-4FA6-8049-4100BFE21A48}" presName="rootText" presStyleLbl="node1" presStyleIdx="0" presStyleCnt="2"/>
      <dgm:spPr/>
      <dgm:t>
        <a:bodyPr/>
        <a:lstStyle/>
        <a:p>
          <a:endParaRPr lang="en-US"/>
        </a:p>
      </dgm:t>
    </dgm:pt>
    <dgm:pt modelId="{E79146AA-9D50-473D-A6CD-4BE02D23FDB7}" type="pres">
      <dgm:prSet presAssocID="{43B686A5-E2C6-4FA6-8049-4100BFE21A48}" presName="rootConnector" presStyleLbl="node1" presStyleIdx="0" presStyleCnt="2"/>
      <dgm:spPr/>
      <dgm:t>
        <a:bodyPr/>
        <a:lstStyle/>
        <a:p>
          <a:endParaRPr lang="en-US"/>
        </a:p>
      </dgm:t>
    </dgm:pt>
    <dgm:pt modelId="{6C009C59-00F2-4FF8-91E9-C17B3A96E3AB}" type="pres">
      <dgm:prSet presAssocID="{43B686A5-E2C6-4FA6-8049-4100BFE21A48}" presName="childShape" presStyleCnt="0"/>
      <dgm:spPr/>
      <dgm:t>
        <a:bodyPr/>
        <a:lstStyle/>
        <a:p>
          <a:endParaRPr lang="en-US"/>
        </a:p>
      </dgm:t>
    </dgm:pt>
    <dgm:pt modelId="{C84FD9E1-ED36-4E98-B175-4ACDF83F6C10}" type="pres">
      <dgm:prSet presAssocID="{34BA0948-46FD-472D-A44C-7EA455C4AECC}" presName="Name13" presStyleLbl="parChTrans1D2" presStyleIdx="0" presStyleCnt="2"/>
      <dgm:spPr/>
      <dgm:t>
        <a:bodyPr/>
        <a:lstStyle/>
        <a:p>
          <a:endParaRPr lang="en-US"/>
        </a:p>
      </dgm:t>
    </dgm:pt>
    <dgm:pt modelId="{D91F4A96-FA84-4419-9E81-ED837B32F168}" type="pres">
      <dgm:prSet presAssocID="{015567BF-6958-4CBB-93AB-EB92C004F32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7DBA6-DDD4-4F05-89C3-AE6183642769}" type="pres">
      <dgm:prSet presAssocID="{91321233-F87A-475A-AF4C-AA8B444BD12F}" presName="root" presStyleCnt="0"/>
      <dgm:spPr/>
      <dgm:t>
        <a:bodyPr/>
        <a:lstStyle/>
        <a:p>
          <a:endParaRPr lang="en-US"/>
        </a:p>
      </dgm:t>
    </dgm:pt>
    <dgm:pt modelId="{C69AA199-2F79-44A7-9298-2AD0C9D471AD}" type="pres">
      <dgm:prSet presAssocID="{91321233-F87A-475A-AF4C-AA8B444BD12F}" presName="rootComposite" presStyleCnt="0"/>
      <dgm:spPr/>
      <dgm:t>
        <a:bodyPr/>
        <a:lstStyle/>
        <a:p>
          <a:endParaRPr lang="en-US"/>
        </a:p>
      </dgm:t>
    </dgm:pt>
    <dgm:pt modelId="{C140102D-C141-437A-AF95-39F542FA6932}" type="pres">
      <dgm:prSet presAssocID="{91321233-F87A-475A-AF4C-AA8B444BD12F}" presName="rootText" presStyleLbl="node1" presStyleIdx="1" presStyleCnt="2"/>
      <dgm:spPr/>
      <dgm:t>
        <a:bodyPr/>
        <a:lstStyle/>
        <a:p>
          <a:endParaRPr lang="en-US"/>
        </a:p>
      </dgm:t>
    </dgm:pt>
    <dgm:pt modelId="{DD7A0F38-3085-487E-A3B3-A30AF1AADC36}" type="pres">
      <dgm:prSet presAssocID="{91321233-F87A-475A-AF4C-AA8B444BD12F}" presName="rootConnector" presStyleLbl="node1" presStyleIdx="1" presStyleCnt="2"/>
      <dgm:spPr/>
      <dgm:t>
        <a:bodyPr/>
        <a:lstStyle/>
        <a:p>
          <a:endParaRPr lang="en-US"/>
        </a:p>
      </dgm:t>
    </dgm:pt>
    <dgm:pt modelId="{D2861EB0-623C-48E8-A29D-EC8C3165210A}" type="pres">
      <dgm:prSet presAssocID="{91321233-F87A-475A-AF4C-AA8B444BD12F}" presName="childShape" presStyleCnt="0"/>
      <dgm:spPr/>
      <dgm:t>
        <a:bodyPr/>
        <a:lstStyle/>
        <a:p>
          <a:endParaRPr lang="en-US"/>
        </a:p>
      </dgm:t>
    </dgm:pt>
    <dgm:pt modelId="{CE71450E-AA25-499A-9E4E-914333EB4842}" type="pres">
      <dgm:prSet presAssocID="{9DC272E4-A35B-4F3D-A878-F70AAAA02939}" presName="Name13" presStyleLbl="parChTrans1D2" presStyleIdx="1" presStyleCnt="2"/>
      <dgm:spPr/>
      <dgm:t>
        <a:bodyPr/>
        <a:lstStyle/>
        <a:p>
          <a:endParaRPr lang="en-US"/>
        </a:p>
      </dgm:t>
    </dgm:pt>
    <dgm:pt modelId="{7C7389EF-A353-4022-BCC5-DBE81965CDF6}" type="pres">
      <dgm:prSet presAssocID="{CF2C4635-DE66-4EA3-93B2-0AEF8570A069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D1A37E-2482-4943-A36F-3F384C15F771}" srcId="{AFE0B1F2-B9E7-4C3C-8F11-A5088CC8D673}" destId="{91321233-F87A-475A-AF4C-AA8B444BD12F}" srcOrd="1" destOrd="0" parTransId="{ED61BF92-91C8-4D04-9479-A7D4293B7FDF}" sibTransId="{F433F37B-559B-4091-9579-F660D7A5FDFF}"/>
    <dgm:cxn modelId="{D2410E7C-8130-4CF2-B539-4F07A689951C}" type="presOf" srcId="{015567BF-6958-4CBB-93AB-EB92C004F325}" destId="{D91F4A96-FA84-4419-9E81-ED837B32F168}" srcOrd="0" destOrd="0" presId="urn:microsoft.com/office/officeart/2005/8/layout/hierarchy3"/>
    <dgm:cxn modelId="{6CE5EFDD-637A-4E5C-8BB9-D5CB280DECD6}" type="presOf" srcId="{43B686A5-E2C6-4FA6-8049-4100BFE21A48}" destId="{E79146AA-9D50-473D-A6CD-4BE02D23FDB7}" srcOrd="1" destOrd="0" presId="urn:microsoft.com/office/officeart/2005/8/layout/hierarchy3"/>
    <dgm:cxn modelId="{B3DB886C-A002-4DA6-9BD4-DF8229542C2C}" type="presOf" srcId="{91321233-F87A-475A-AF4C-AA8B444BD12F}" destId="{DD7A0F38-3085-487E-A3B3-A30AF1AADC36}" srcOrd="1" destOrd="0" presId="urn:microsoft.com/office/officeart/2005/8/layout/hierarchy3"/>
    <dgm:cxn modelId="{E5D0F0CD-A1A0-485A-A6B7-428FC8549703}" type="presOf" srcId="{91321233-F87A-475A-AF4C-AA8B444BD12F}" destId="{C140102D-C141-437A-AF95-39F542FA6932}" srcOrd="0" destOrd="0" presId="urn:microsoft.com/office/officeart/2005/8/layout/hierarchy3"/>
    <dgm:cxn modelId="{B6DF3556-BA63-493E-B53F-987CC76E77F8}" type="presOf" srcId="{9DC272E4-A35B-4F3D-A878-F70AAAA02939}" destId="{CE71450E-AA25-499A-9E4E-914333EB4842}" srcOrd="0" destOrd="0" presId="urn:microsoft.com/office/officeart/2005/8/layout/hierarchy3"/>
    <dgm:cxn modelId="{07730087-22F2-4C28-9CAE-D8C8051920F6}" type="presOf" srcId="{CF2C4635-DE66-4EA3-93B2-0AEF8570A069}" destId="{7C7389EF-A353-4022-BCC5-DBE81965CDF6}" srcOrd="0" destOrd="0" presId="urn:microsoft.com/office/officeart/2005/8/layout/hierarchy3"/>
    <dgm:cxn modelId="{9F4C1860-E15B-4A06-B5A9-3034A0BC6CA5}" type="presOf" srcId="{43B686A5-E2C6-4FA6-8049-4100BFE21A48}" destId="{06C3570C-A6ED-49B8-9753-483158915702}" srcOrd="0" destOrd="0" presId="urn:microsoft.com/office/officeart/2005/8/layout/hierarchy3"/>
    <dgm:cxn modelId="{B0744EE0-B45A-45CD-9C9E-5EB7790DE871}" srcId="{43B686A5-E2C6-4FA6-8049-4100BFE21A48}" destId="{015567BF-6958-4CBB-93AB-EB92C004F325}" srcOrd="0" destOrd="0" parTransId="{34BA0948-46FD-472D-A44C-7EA455C4AECC}" sibTransId="{0221F8D4-64C3-40D6-9403-5D14F8492DC5}"/>
    <dgm:cxn modelId="{5343DD0B-B97F-4029-9F0E-4E3C3C97211A}" type="presOf" srcId="{AFE0B1F2-B9E7-4C3C-8F11-A5088CC8D673}" destId="{AD39DA1F-D390-4976-A566-246922FE4AFC}" srcOrd="0" destOrd="0" presId="urn:microsoft.com/office/officeart/2005/8/layout/hierarchy3"/>
    <dgm:cxn modelId="{24A44034-82FC-42E3-876B-85B3F00A6153}" srcId="{AFE0B1F2-B9E7-4C3C-8F11-A5088CC8D673}" destId="{43B686A5-E2C6-4FA6-8049-4100BFE21A48}" srcOrd="0" destOrd="0" parTransId="{A1338AA4-55DA-4B40-A8BC-827EEEDDC5E9}" sibTransId="{2DF4967E-32F6-4D2D-80C7-BC27A24260D1}"/>
    <dgm:cxn modelId="{CB61908E-D133-4750-A0C8-3D7AD5A812D2}" type="presOf" srcId="{34BA0948-46FD-472D-A44C-7EA455C4AECC}" destId="{C84FD9E1-ED36-4E98-B175-4ACDF83F6C10}" srcOrd="0" destOrd="0" presId="urn:microsoft.com/office/officeart/2005/8/layout/hierarchy3"/>
    <dgm:cxn modelId="{A2E20B18-0D41-48AA-9243-08AC4D9F6F07}" srcId="{91321233-F87A-475A-AF4C-AA8B444BD12F}" destId="{CF2C4635-DE66-4EA3-93B2-0AEF8570A069}" srcOrd="0" destOrd="0" parTransId="{9DC272E4-A35B-4F3D-A878-F70AAAA02939}" sibTransId="{4BD186D6-81E5-43DD-99AA-487294B34182}"/>
    <dgm:cxn modelId="{20E93063-81DD-48DA-BEA9-14FD816831E5}" type="presParOf" srcId="{AD39DA1F-D390-4976-A566-246922FE4AFC}" destId="{53904ECE-E01C-4F75-A646-9B29DF5D462C}" srcOrd="0" destOrd="0" presId="urn:microsoft.com/office/officeart/2005/8/layout/hierarchy3"/>
    <dgm:cxn modelId="{ABE666C2-58A6-40B8-AA2C-CA52E8914657}" type="presParOf" srcId="{53904ECE-E01C-4F75-A646-9B29DF5D462C}" destId="{47501194-DE45-4EB3-9D58-6E3325182D81}" srcOrd="0" destOrd="0" presId="urn:microsoft.com/office/officeart/2005/8/layout/hierarchy3"/>
    <dgm:cxn modelId="{219253E2-2906-4F7B-869E-7A0112BC30A4}" type="presParOf" srcId="{47501194-DE45-4EB3-9D58-6E3325182D81}" destId="{06C3570C-A6ED-49B8-9753-483158915702}" srcOrd="0" destOrd="0" presId="urn:microsoft.com/office/officeart/2005/8/layout/hierarchy3"/>
    <dgm:cxn modelId="{9A48E980-2DD2-4EA1-AD4A-A8098C37C168}" type="presParOf" srcId="{47501194-DE45-4EB3-9D58-6E3325182D81}" destId="{E79146AA-9D50-473D-A6CD-4BE02D23FDB7}" srcOrd="1" destOrd="0" presId="urn:microsoft.com/office/officeart/2005/8/layout/hierarchy3"/>
    <dgm:cxn modelId="{EB8E98B8-CDBD-4DE6-871A-1CD17F00FE83}" type="presParOf" srcId="{53904ECE-E01C-4F75-A646-9B29DF5D462C}" destId="{6C009C59-00F2-4FF8-91E9-C17B3A96E3AB}" srcOrd="1" destOrd="0" presId="urn:microsoft.com/office/officeart/2005/8/layout/hierarchy3"/>
    <dgm:cxn modelId="{B5E903D5-4C77-4DD1-8987-79681AF4ADF1}" type="presParOf" srcId="{6C009C59-00F2-4FF8-91E9-C17B3A96E3AB}" destId="{C84FD9E1-ED36-4E98-B175-4ACDF83F6C10}" srcOrd="0" destOrd="0" presId="urn:microsoft.com/office/officeart/2005/8/layout/hierarchy3"/>
    <dgm:cxn modelId="{06A73313-689B-4258-B64C-AB4B2DAEC264}" type="presParOf" srcId="{6C009C59-00F2-4FF8-91E9-C17B3A96E3AB}" destId="{D91F4A96-FA84-4419-9E81-ED837B32F168}" srcOrd="1" destOrd="0" presId="urn:microsoft.com/office/officeart/2005/8/layout/hierarchy3"/>
    <dgm:cxn modelId="{933EB198-4589-4A57-A9B4-37B99DE0FDA6}" type="presParOf" srcId="{AD39DA1F-D390-4976-A566-246922FE4AFC}" destId="{97A7DBA6-DDD4-4F05-89C3-AE6183642769}" srcOrd="1" destOrd="0" presId="urn:microsoft.com/office/officeart/2005/8/layout/hierarchy3"/>
    <dgm:cxn modelId="{9DDD9A4D-7E86-41F5-94E2-DF4FE1978BA6}" type="presParOf" srcId="{97A7DBA6-DDD4-4F05-89C3-AE6183642769}" destId="{C69AA199-2F79-44A7-9298-2AD0C9D471AD}" srcOrd="0" destOrd="0" presId="urn:microsoft.com/office/officeart/2005/8/layout/hierarchy3"/>
    <dgm:cxn modelId="{7759C959-EA40-4479-9DA9-27A4EDD6E721}" type="presParOf" srcId="{C69AA199-2F79-44A7-9298-2AD0C9D471AD}" destId="{C140102D-C141-437A-AF95-39F542FA6932}" srcOrd="0" destOrd="0" presId="urn:microsoft.com/office/officeart/2005/8/layout/hierarchy3"/>
    <dgm:cxn modelId="{EDF54349-DB61-4463-ABFB-D9729445016D}" type="presParOf" srcId="{C69AA199-2F79-44A7-9298-2AD0C9D471AD}" destId="{DD7A0F38-3085-487E-A3B3-A30AF1AADC36}" srcOrd="1" destOrd="0" presId="urn:microsoft.com/office/officeart/2005/8/layout/hierarchy3"/>
    <dgm:cxn modelId="{D7A7D50F-F3D1-4285-82EE-C712D30A358D}" type="presParOf" srcId="{97A7DBA6-DDD4-4F05-89C3-AE6183642769}" destId="{D2861EB0-623C-48E8-A29D-EC8C3165210A}" srcOrd="1" destOrd="0" presId="urn:microsoft.com/office/officeart/2005/8/layout/hierarchy3"/>
    <dgm:cxn modelId="{BE89B236-28EE-4646-BD49-CC0AD96EFCAC}" type="presParOf" srcId="{D2861EB0-623C-48E8-A29D-EC8C3165210A}" destId="{CE71450E-AA25-499A-9E4E-914333EB4842}" srcOrd="0" destOrd="0" presId="urn:microsoft.com/office/officeart/2005/8/layout/hierarchy3"/>
    <dgm:cxn modelId="{5559C24F-BB31-49C8-81F7-A0EE73855F0F}" type="presParOf" srcId="{D2861EB0-623C-48E8-A29D-EC8C3165210A}" destId="{7C7389EF-A353-4022-BCC5-DBE81965CDF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DCA612-7C6A-44A8-8D2F-BE54A1CDC372}" type="doc">
      <dgm:prSet loTypeId="urn:microsoft.com/office/officeart/2005/8/layout/matrix3" loCatId="matrix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43A152EC-3ECA-4FAE-AC57-E361F4121BE0}">
      <dgm:prSet phldrT="[Text]"/>
      <dgm:spPr/>
      <dgm:t>
        <a:bodyPr/>
        <a:lstStyle/>
        <a:p>
          <a:r>
            <a:rPr lang="en-US" dirty="0" smtClean="0"/>
            <a:t>Post-Secondary</a:t>
          </a:r>
          <a:endParaRPr lang="en-US" dirty="0"/>
        </a:p>
      </dgm:t>
    </dgm:pt>
    <dgm:pt modelId="{E17DE868-2304-4F3F-9168-8FB62881D4B6}" type="parTrans" cxnId="{318B99A2-5A12-4E19-8D9F-5E7235278F41}">
      <dgm:prSet/>
      <dgm:spPr/>
      <dgm:t>
        <a:bodyPr/>
        <a:lstStyle/>
        <a:p>
          <a:endParaRPr lang="en-US"/>
        </a:p>
      </dgm:t>
    </dgm:pt>
    <dgm:pt modelId="{122B2B2E-64CF-415A-93C5-8840EC171561}" type="sibTrans" cxnId="{318B99A2-5A12-4E19-8D9F-5E7235278F41}">
      <dgm:prSet/>
      <dgm:spPr/>
      <dgm:t>
        <a:bodyPr/>
        <a:lstStyle/>
        <a:p>
          <a:endParaRPr lang="en-US"/>
        </a:p>
      </dgm:t>
    </dgm:pt>
    <dgm:pt modelId="{9DBDAE73-606D-42BF-A65A-23A69D769186}">
      <dgm:prSet phldrT="[Text]"/>
      <dgm:spPr/>
      <dgm:t>
        <a:bodyPr/>
        <a:lstStyle/>
        <a:p>
          <a:r>
            <a:rPr lang="en-US" dirty="0" smtClean="0"/>
            <a:t>K-12</a:t>
          </a:r>
        </a:p>
        <a:p>
          <a:r>
            <a:rPr lang="en-US" dirty="0" smtClean="0"/>
            <a:t>(OTTIFA)</a:t>
          </a:r>
          <a:endParaRPr lang="en-US" dirty="0"/>
        </a:p>
      </dgm:t>
    </dgm:pt>
    <dgm:pt modelId="{C93EB54B-19E8-44DD-9C81-C36C130444CD}" type="parTrans" cxnId="{BA15758E-C6B5-4881-9E31-1A1A04C20F65}">
      <dgm:prSet/>
      <dgm:spPr/>
      <dgm:t>
        <a:bodyPr/>
        <a:lstStyle/>
        <a:p>
          <a:endParaRPr lang="en-US"/>
        </a:p>
      </dgm:t>
    </dgm:pt>
    <dgm:pt modelId="{AFCBFD87-950C-4D1C-91BF-70FC5810FA4B}" type="sibTrans" cxnId="{BA15758E-C6B5-4881-9E31-1A1A04C20F65}">
      <dgm:prSet/>
      <dgm:spPr/>
      <dgm:t>
        <a:bodyPr/>
        <a:lstStyle/>
        <a:p>
          <a:endParaRPr lang="en-US"/>
        </a:p>
      </dgm:t>
    </dgm:pt>
    <dgm:pt modelId="{0F6FF963-8AE2-4975-B162-3E26D3AA37C5}">
      <dgm:prSet phldrT="[Text]"/>
      <dgm:spPr/>
      <dgm:t>
        <a:bodyPr/>
        <a:lstStyle/>
        <a:p>
          <a:r>
            <a:rPr lang="en-US" dirty="0" smtClean="0"/>
            <a:t>Education Partnerships Program</a:t>
          </a:r>
          <a:endParaRPr lang="en-US" dirty="0"/>
        </a:p>
      </dgm:t>
    </dgm:pt>
    <dgm:pt modelId="{73FD6963-1C74-455E-8646-15E8B33FEA1C}" type="parTrans" cxnId="{FBD3DCB4-9C34-4D19-A063-B42CEDEF7EE6}">
      <dgm:prSet/>
      <dgm:spPr/>
      <dgm:t>
        <a:bodyPr/>
        <a:lstStyle/>
        <a:p>
          <a:endParaRPr lang="en-US"/>
        </a:p>
      </dgm:t>
    </dgm:pt>
    <dgm:pt modelId="{03A78A3B-7613-4C20-8AAB-CA9AC1DD1384}" type="sibTrans" cxnId="{FBD3DCB4-9C34-4D19-A063-B42CEDEF7EE6}">
      <dgm:prSet/>
      <dgm:spPr/>
      <dgm:t>
        <a:bodyPr/>
        <a:lstStyle/>
        <a:p>
          <a:endParaRPr lang="en-US"/>
        </a:p>
      </dgm:t>
    </dgm:pt>
    <dgm:pt modelId="{724B5141-01B9-4B6E-A67C-9798C7CE9ECB}">
      <dgm:prSet phldrT="[Text]"/>
      <dgm:spPr/>
      <dgm:t>
        <a:bodyPr/>
        <a:lstStyle/>
        <a:p>
          <a:r>
            <a:rPr lang="en-US" dirty="0" smtClean="0"/>
            <a:t>Infrastructure</a:t>
          </a:r>
          <a:endParaRPr lang="en-US" dirty="0"/>
        </a:p>
      </dgm:t>
    </dgm:pt>
    <dgm:pt modelId="{48121B13-062F-473A-8786-DEF1E6D28238}" type="parTrans" cxnId="{F17D6CF4-5996-4B46-B292-BAFA82C26039}">
      <dgm:prSet/>
      <dgm:spPr/>
      <dgm:t>
        <a:bodyPr/>
        <a:lstStyle/>
        <a:p>
          <a:endParaRPr lang="en-US"/>
        </a:p>
      </dgm:t>
    </dgm:pt>
    <dgm:pt modelId="{5B5F9490-8DD3-44BA-9932-A584D5E8AEA6}" type="sibTrans" cxnId="{F17D6CF4-5996-4B46-B292-BAFA82C26039}">
      <dgm:prSet/>
      <dgm:spPr/>
      <dgm:t>
        <a:bodyPr/>
        <a:lstStyle/>
        <a:p>
          <a:endParaRPr lang="en-US"/>
        </a:p>
      </dgm:t>
    </dgm:pt>
    <dgm:pt modelId="{B2E4367C-6BF9-458B-AE2E-E197EF86C36E}" type="pres">
      <dgm:prSet presAssocID="{BCDCA612-7C6A-44A8-8D2F-BE54A1CDC37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6918D7-E68C-4B6F-9F3C-AC5E36CD6F70}" type="pres">
      <dgm:prSet presAssocID="{BCDCA612-7C6A-44A8-8D2F-BE54A1CDC372}" presName="diamond" presStyleLbl="bgShp" presStyleIdx="0" presStyleCnt="1"/>
      <dgm:spPr/>
      <dgm:t>
        <a:bodyPr/>
        <a:lstStyle/>
        <a:p>
          <a:endParaRPr lang="en-US"/>
        </a:p>
      </dgm:t>
    </dgm:pt>
    <dgm:pt modelId="{9863AB5B-EC5E-453D-BE61-CD4A3E028A1F}" type="pres">
      <dgm:prSet presAssocID="{BCDCA612-7C6A-44A8-8D2F-BE54A1CDC372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BD7AB-9008-4791-B0A6-263377DB6761}" type="pres">
      <dgm:prSet presAssocID="{BCDCA612-7C6A-44A8-8D2F-BE54A1CDC372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E1BF4-5966-472B-9D4E-4B0E6F25C23B}" type="pres">
      <dgm:prSet presAssocID="{BCDCA612-7C6A-44A8-8D2F-BE54A1CDC372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84157-1057-4BBD-8D88-133944C19123}" type="pres">
      <dgm:prSet presAssocID="{BCDCA612-7C6A-44A8-8D2F-BE54A1CDC372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15758E-C6B5-4881-9E31-1A1A04C20F65}" srcId="{BCDCA612-7C6A-44A8-8D2F-BE54A1CDC372}" destId="{9DBDAE73-606D-42BF-A65A-23A69D769186}" srcOrd="1" destOrd="0" parTransId="{C93EB54B-19E8-44DD-9C81-C36C130444CD}" sibTransId="{AFCBFD87-950C-4D1C-91BF-70FC5810FA4B}"/>
    <dgm:cxn modelId="{F9705CC6-9A5C-4EC4-BFC3-956F979CDAC7}" type="presOf" srcId="{BCDCA612-7C6A-44A8-8D2F-BE54A1CDC372}" destId="{B2E4367C-6BF9-458B-AE2E-E197EF86C36E}" srcOrd="0" destOrd="0" presId="urn:microsoft.com/office/officeart/2005/8/layout/matrix3"/>
    <dgm:cxn modelId="{FBD3DCB4-9C34-4D19-A063-B42CEDEF7EE6}" srcId="{BCDCA612-7C6A-44A8-8D2F-BE54A1CDC372}" destId="{0F6FF963-8AE2-4975-B162-3E26D3AA37C5}" srcOrd="2" destOrd="0" parTransId="{73FD6963-1C74-455E-8646-15E8B33FEA1C}" sibTransId="{03A78A3B-7613-4C20-8AAB-CA9AC1DD1384}"/>
    <dgm:cxn modelId="{FBAEA720-5959-48DB-BDB3-3B37072A727B}" type="presOf" srcId="{9DBDAE73-606D-42BF-A65A-23A69D769186}" destId="{AB7BD7AB-9008-4791-B0A6-263377DB6761}" srcOrd="0" destOrd="0" presId="urn:microsoft.com/office/officeart/2005/8/layout/matrix3"/>
    <dgm:cxn modelId="{48C54F85-E7C7-47E7-B703-E458BE1757C8}" type="presOf" srcId="{724B5141-01B9-4B6E-A67C-9798C7CE9ECB}" destId="{93484157-1057-4BBD-8D88-133944C19123}" srcOrd="0" destOrd="0" presId="urn:microsoft.com/office/officeart/2005/8/layout/matrix3"/>
    <dgm:cxn modelId="{B48210D4-AB0B-48C0-9AFC-CFC8D450DD1D}" type="presOf" srcId="{43A152EC-3ECA-4FAE-AC57-E361F4121BE0}" destId="{9863AB5B-EC5E-453D-BE61-CD4A3E028A1F}" srcOrd="0" destOrd="0" presId="urn:microsoft.com/office/officeart/2005/8/layout/matrix3"/>
    <dgm:cxn modelId="{F17D6CF4-5996-4B46-B292-BAFA82C26039}" srcId="{BCDCA612-7C6A-44A8-8D2F-BE54A1CDC372}" destId="{724B5141-01B9-4B6E-A67C-9798C7CE9ECB}" srcOrd="3" destOrd="0" parTransId="{48121B13-062F-473A-8786-DEF1E6D28238}" sibTransId="{5B5F9490-8DD3-44BA-9932-A584D5E8AEA6}"/>
    <dgm:cxn modelId="{318B99A2-5A12-4E19-8D9F-5E7235278F41}" srcId="{BCDCA612-7C6A-44A8-8D2F-BE54A1CDC372}" destId="{43A152EC-3ECA-4FAE-AC57-E361F4121BE0}" srcOrd="0" destOrd="0" parTransId="{E17DE868-2304-4F3F-9168-8FB62881D4B6}" sibTransId="{122B2B2E-64CF-415A-93C5-8840EC171561}"/>
    <dgm:cxn modelId="{E321D324-A0F7-483C-9076-40355869BB29}" type="presOf" srcId="{0F6FF963-8AE2-4975-B162-3E26D3AA37C5}" destId="{CE4E1BF4-5966-472B-9D4E-4B0E6F25C23B}" srcOrd="0" destOrd="0" presId="urn:microsoft.com/office/officeart/2005/8/layout/matrix3"/>
    <dgm:cxn modelId="{D0B4DFE5-B8F0-4481-BC54-3D3DD784432C}" type="presParOf" srcId="{B2E4367C-6BF9-458B-AE2E-E197EF86C36E}" destId="{0A6918D7-E68C-4B6F-9F3C-AC5E36CD6F70}" srcOrd="0" destOrd="0" presId="urn:microsoft.com/office/officeart/2005/8/layout/matrix3"/>
    <dgm:cxn modelId="{E0DD0590-F2B5-4671-95D0-61579B08813B}" type="presParOf" srcId="{B2E4367C-6BF9-458B-AE2E-E197EF86C36E}" destId="{9863AB5B-EC5E-453D-BE61-CD4A3E028A1F}" srcOrd="1" destOrd="0" presId="urn:microsoft.com/office/officeart/2005/8/layout/matrix3"/>
    <dgm:cxn modelId="{0612DEAC-92DC-422F-A5AE-5DD000CDF09B}" type="presParOf" srcId="{B2E4367C-6BF9-458B-AE2E-E197EF86C36E}" destId="{AB7BD7AB-9008-4791-B0A6-263377DB6761}" srcOrd="2" destOrd="0" presId="urn:microsoft.com/office/officeart/2005/8/layout/matrix3"/>
    <dgm:cxn modelId="{A226A462-799F-4702-89B0-3B27F31401A4}" type="presParOf" srcId="{B2E4367C-6BF9-458B-AE2E-E197EF86C36E}" destId="{CE4E1BF4-5966-472B-9D4E-4B0E6F25C23B}" srcOrd="3" destOrd="0" presId="urn:microsoft.com/office/officeart/2005/8/layout/matrix3"/>
    <dgm:cxn modelId="{B7DF1D76-9C04-4061-BA7D-7140058C9A52}" type="presParOf" srcId="{B2E4367C-6BF9-458B-AE2E-E197EF86C36E}" destId="{93484157-1057-4BBD-8D88-133944C1912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6E374-14F4-4BB9-9558-19D80CE73F37}">
      <dsp:nvSpPr>
        <dsp:cNvPr id="0" name=""/>
        <dsp:cNvSpPr/>
      </dsp:nvSpPr>
      <dsp:spPr>
        <a:xfrm>
          <a:off x="3964" y="0"/>
          <a:ext cx="3813523" cy="505206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Recommendations on a Federal Bilateral Process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64" y="0"/>
        <a:ext cx="3813523" cy="1515618"/>
      </dsp:txXfrm>
    </dsp:sp>
    <dsp:sp modelId="{664541AB-0CD9-43ED-BB5A-01372B7FC5A4}">
      <dsp:nvSpPr>
        <dsp:cNvPr id="0" name=""/>
        <dsp:cNvSpPr/>
      </dsp:nvSpPr>
      <dsp:spPr>
        <a:xfrm>
          <a:off x="385316" y="1515618"/>
          <a:ext cx="3050818" cy="3283839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Arial" panose="020B0604020202020204" pitchFamily="34" charset="0"/>
              <a:cs typeface="Arial" panose="020B0604020202020204" pitchFamily="34" charset="0"/>
            </a:rPr>
            <a:t>Stalled due to significant challenges associated with the joint political decision-making processes embedded in the COO-AFN relationship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4671" y="1604973"/>
        <a:ext cx="2872108" cy="3105129"/>
      </dsp:txXfrm>
    </dsp:sp>
    <dsp:sp modelId="{07A5BEF8-3868-499A-9A26-7E17A9FB1A7F}">
      <dsp:nvSpPr>
        <dsp:cNvPr id="0" name=""/>
        <dsp:cNvSpPr/>
      </dsp:nvSpPr>
      <dsp:spPr>
        <a:xfrm>
          <a:off x="4103502" y="0"/>
          <a:ext cx="3813523" cy="505206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AFN Relations on Education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3502" y="0"/>
        <a:ext cx="3813523" cy="1515618"/>
      </dsp:txXfrm>
    </dsp:sp>
    <dsp:sp modelId="{B014C026-5EAD-4662-A0B5-EE0D7C1FE52E}">
      <dsp:nvSpPr>
        <dsp:cNvPr id="0" name=""/>
        <dsp:cNvSpPr/>
      </dsp:nvSpPr>
      <dsp:spPr>
        <a:xfrm>
          <a:off x="4484854" y="1515618"/>
          <a:ext cx="3050818" cy="3283839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Arial" panose="020B0604020202020204" pitchFamily="34" charset="0"/>
              <a:cs typeface="Arial" panose="020B0604020202020204" pitchFamily="34" charset="0"/>
            </a:rPr>
            <a:t>FNECU provided recommendations to the Leadership Council to begin discussions with the AFN National Executive in an effort to address these challenges. 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74209" y="1604973"/>
        <a:ext cx="2872108" cy="3105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84F31-9D6F-4152-B7EA-9ECA66C0A84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91D86-1959-4F4A-9E80-6E49A7F025DB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>
              <a:latin typeface="Arial" panose="020B0604020202020204" pitchFamily="34" charset="0"/>
              <a:cs typeface="Arial" panose="020B0604020202020204" pitchFamily="34" charset="0"/>
            </a:rPr>
            <a:t>Complementary</a:t>
          </a:r>
          <a:endParaRPr lang="en-US" sz="4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587"/>
        <a:ext cx="7440913" cy="833607"/>
      </dsp:txXfrm>
    </dsp:sp>
    <dsp:sp modelId="{4DBD498B-5C4C-4C3E-8FF0-BE20B47007A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E0FA9-F80D-496C-A95B-CAB418A10528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1">
            <a:shade val="80000"/>
            <a:hueOff val="30569"/>
            <a:satOff val="-1062"/>
            <a:lumOff val="82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>
              <a:latin typeface="Arial" panose="020B0604020202020204" pitchFamily="34" charset="0"/>
              <a:cs typeface="Arial" panose="020B0604020202020204" pitchFamily="34" charset="0"/>
            </a:rPr>
            <a:t>Funding/Capacity</a:t>
          </a:r>
          <a:endParaRPr lang="en-US" sz="4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8431" y="1667215"/>
        <a:ext cx="6962986" cy="833607"/>
      </dsp:txXfrm>
    </dsp:sp>
    <dsp:sp modelId="{B4E64BC6-D72D-4DF2-B61A-FD9B6CB6831E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0569"/>
              <a:satOff val="-1062"/>
              <a:lumOff val="82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D31DB-C7EA-46AF-9633-8FD9FE5E6BB1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1">
            <a:shade val="80000"/>
            <a:hueOff val="61139"/>
            <a:satOff val="-2125"/>
            <a:lumOff val="164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>
              <a:latin typeface="Arial" panose="020B0604020202020204" pitchFamily="34" charset="0"/>
              <a:cs typeface="Arial" panose="020B0604020202020204" pitchFamily="34" charset="0"/>
            </a:rPr>
            <a:t>Access (HQ)</a:t>
          </a:r>
        </a:p>
      </dsp:txBody>
      <dsp:txXfrm>
        <a:off x="1088431" y="2917843"/>
        <a:ext cx="6962986" cy="833607"/>
      </dsp:txXfrm>
    </dsp:sp>
    <dsp:sp modelId="{616F8F74-276E-493D-AF4D-03CB7712F750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61139"/>
              <a:satOff val="-2125"/>
              <a:lumOff val="164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E6F7E-7434-4118-A99F-FEAEC8CB2BFB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1">
            <a:shade val="80000"/>
            <a:hueOff val="91708"/>
            <a:satOff val="-3187"/>
            <a:lumOff val="247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>
              <a:latin typeface="Arial" panose="020B0604020202020204" pitchFamily="34" charset="0"/>
              <a:cs typeface="Arial" panose="020B0604020202020204" pitchFamily="34" charset="0"/>
            </a:rPr>
            <a:t>Voice</a:t>
          </a:r>
        </a:p>
      </dsp:txBody>
      <dsp:txXfrm>
        <a:off x="610504" y="4168472"/>
        <a:ext cx="7440913" cy="833607"/>
      </dsp:txXfrm>
    </dsp:sp>
    <dsp:sp modelId="{9377858A-2481-4C33-A352-EB412E59A2F4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91708"/>
              <a:satOff val="-3187"/>
              <a:lumOff val="247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D4FB6-89A6-4944-8CD0-627743CF1699}">
      <dsp:nvSpPr>
        <dsp:cNvPr id="0" name=""/>
        <dsp:cNvSpPr/>
      </dsp:nvSpPr>
      <dsp:spPr>
        <a:xfrm>
          <a:off x="758" y="2962935"/>
          <a:ext cx="2819404" cy="1832613"/>
        </a:xfrm>
        <a:prstGeom prst="round2SameRect">
          <a:avLst/>
        </a:prstGeom>
        <a:gradFill rotWithShape="0">
          <a:gsLst>
            <a:gs pos="0">
              <a:schemeClr val="accent3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33020" rIns="9906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Decision-making process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219" y="3052396"/>
        <a:ext cx="2640482" cy="1743152"/>
      </dsp:txXfrm>
    </dsp:sp>
    <dsp:sp modelId="{D0F8C86F-3F96-4D1B-A4BF-2C634C918FD2}">
      <dsp:nvSpPr>
        <dsp:cNvPr id="0" name=""/>
        <dsp:cNvSpPr/>
      </dsp:nvSpPr>
      <dsp:spPr>
        <a:xfrm>
          <a:off x="3114142" y="2968488"/>
          <a:ext cx="2819404" cy="1832613"/>
        </a:xfrm>
        <a:prstGeom prst="round2SameRect">
          <a:avLst/>
        </a:prstGeom>
        <a:gradFill rotWithShape="0">
          <a:gsLst>
            <a:gs pos="0">
              <a:schemeClr val="accent3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33020" rIns="9906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Negative impacts for First Nation learners in Ontario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3603" y="3057949"/>
        <a:ext cx="2640482" cy="1743152"/>
      </dsp:txXfrm>
    </dsp:sp>
    <dsp:sp modelId="{5B8789E1-2E3B-49E8-8371-0D16AE646BF7}">
      <dsp:nvSpPr>
        <dsp:cNvPr id="0" name=""/>
        <dsp:cNvSpPr/>
      </dsp:nvSpPr>
      <dsp:spPr>
        <a:xfrm>
          <a:off x="6247578" y="2954696"/>
          <a:ext cx="2819404" cy="1832613"/>
        </a:xfrm>
        <a:prstGeom prst="round2SameRect">
          <a:avLst/>
        </a:prstGeom>
        <a:gradFill rotWithShape="0">
          <a:gsLst>
            <a:gs pos="0">
              <a:schemeClr val="accent3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33020" rIns="9906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Outdated Terms of Reference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7039" y="3044157"/>
        <a:ext cx="2640482" cy="1743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D95CD-D946-44B2-A9DD-52BB4A4C1CB3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No reduction in financial resources for regions</a:t>
          </a:r>
          <a:endParaRPr lang="en-US" sz="2500" kern="1200" dirty="0"/>
        </a:p>
      </dsp:txBody>
      <dsp:txXfrm>
        <a:off x="1221978" y="2645"/>
        <a:ext cx="2706687" cy="1624012"/>
      </dsp:txXfrm>
    </dsp:sp>
    <dsp:sp modelId="{76206E6B-D795-4AB5-BAFD-19C367D90FA0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3">
            <a:shade val="50000"/>
            <a:hueOff val="-100880"/>
            <a:satOff val="5924"/>
            <a:lumOff val="128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Full revision of Terms of Reference</a:t>
          </a:r>
          <a:endParaRPr lang="en-US" sz="2500" kern="1200" dirty="0"/>
        </a:p>
      </dsp:txBody>
      <dsp:txXfrm>
        <a:off x="4199334" y="2645"/>
        <a:ext cx="2706687" cy="1624012"/>
      </dsp:txXfrm>
    </dsp:sp>
    <dsp:sp modelId="{5639A602-87E2-4002-8978-86C61C99D7FE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3">
            <a:shade val="50000"/>
            <a:hueOff val="-201761"/>
            <a:satOff val="11847"/>
            <a:lumOff val="256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Transparency and consistency in Committee composition</a:t>
          </a:r>
          <a:endParaRPr lang="en-US" sz="2500" kern="1200" dirty="0"/>
        </a:p>
      </dsp:txBody>
      <dsp:txXfrm>
        <a:off x="1221978" y="1897327"/>
        <a:ext cx="2706687" cy="1624012"/>
      </dsp:txXfrm>
    </dsp:sp>
    <dsp:sp modelId="{2696543D-6680-4ADC-A9AF-444AF88DF688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3">
            <a:shade val="50000"/>
            <a:hueOff val="-302641"/>
            <a:satOff val="17771"/>
            <a:lumOff val="384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Reduce conflict of interest</a:t>
          </a:r>
          <a:endParaRPr lang="en-US" sz="2500" kern="1200" dirty="0"/>
        </a:p>
      </dsp:txBody>
      <dsp:txXfrm>
        <a:off x="4199334" y="1897327"/>
        <a:ext cx="2706687" cy="1624012"/>
      </dsp:txXfrm>
    </dsp:sp>
    <dsp:sp modelId="{CDE3CEA2-F33A-4DDF-BC03-1DB942F9D320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solidFill>
          <a:schemeClr val="accent3">
            <a:shade val="50000"/>
            <a:hueOff val="-201761"/>
            <a:satOff val="11847"/>
            <a:lumOff val="256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Formalize process for decision-making</a:t>
          </a:r>
          <a:endParaRPr lang="en-US" sz="2500" kern="1200" dirty="0"/>
        </a:p>
      </dsp:txBody>
      <dsp:txXfrm>
        <a:off x="1221978" y="3792008"/>
        <a:ext cx="2706687" cy="1624012"/>
      </dsp:txXfrm>
    </dsp:sp>
    <dsp:sp modelId="{0CC36640-C972-488E-9374-6B6FC3D03FEF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solidFill>
          <a:schemeClr val="accent3">
            <a:shade val="50000"/>
            <a:hueOff val="-100880"/>
            <a:satOff val="5924"/>
            <a:lumOff val="128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Clearly define roles and responsibilities</a:t>
          </a:r>
          <a:endParaRPr lang="en-US" sz="2500" kern="1200" dirty="0"/>
        </a:p>
      </dsp:txBody>
      <dsp:txXfrm>
        <a:off x="4199334" y="3792008"/>
        <a:ext cx="2706687" cy="1624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D47D8-121C-4FD9-AEA9-7C1512D7F667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380FA-7253-4DAC-A90F-3A3324024F31}">
      <dsp:nvSpPr>
        <dsp:cNvPr id="0" name=""/>
        <dsp:cNvSpPr/>
      </dsp:nvSpPr>
      <dsp:spPr>
        <a:xfrm>
          <a:off x="4067" y="1625600"/>
          <a:ext cx="3960812" cy="2167466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Meeting with AFN CCOE June 26, 2023</a:t>
          </a:r>
          <a:endParaRPr lang="en-US" sz="3100" kern="1200" dirty="0"/>
        </a:p>
      </dsp:txBody>
      <dsp:txXfrm>
        <a:off x="109874" y="1731407"/>
        <a:ext cx="3749198" cy="1955852"/>
      </dsp:txXfrm>
    </dsp:sp>
    <dsp:sp modelId="{2A0FE5F2-6DC8-49C8-870D-E976070C0E48}">
      <dsp:nvSpPr>
        <dsp:cNvPr id="0" name=""/>
        <dsp:cNvSpPr/>
      </dsp:nvSpPr>
      <dsp:spPr>
        <a:xfrm>
          <a:off x="4163119" y="1625600"/>
          <a:ext cx="3960812" cy="2167466"/>
        </a:xfrm>
        <a:prstGeom prst="roundRect">
          <a:avLst/>
        </a:prstGeom>
        <a:solidFill>
          <a:schemeClr val="accent3">
            <a:shade val="80000"/>
            <a:hueOff val="-248160"/>
            <a:satOff val="8459"/>
            <a:lumOff val="21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Resolution submitted for AFN AGA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July 11-13, 2023</a:t>
          </a:r>
          <a:endParaRPr lang="en-US" sz="3100" kern="1200" dirty="0"/>
        </a:p>
      </dsp:txBody>
      <dsp:txXfrm>
        <a:off x="4268926" y="1731407"/>
        <a:ext cx="3749198" cy="19558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3570C-A6ED-49B8-9753-483158915702}">
      <dsp:nvSpPr>
        <dsp:cNvPr id="0" name=""/>
        <dsp:cNvSpPr/>
      </dsp:nvSpPr>
      <dsp:spPr>
        <a:xfrm>
          <a:off x="1116" y="1143558"/>
          <a:ext cx="4063007" cy="2031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Purpose</a:t>
          </a:r>
          <a:endParaRPr lang="en-US" sz="6500" kern="1200" dirty="0"/>
        </a:p>
      </dsp:txBody>
      <dsp:txXfrm>
        <a:off x="60617" y="1203059"/>
        <a:ext cx="3944005" cy="1912501"/>
      </dsp:txXfrm>
    </dsp:sp>
    <dsp:sp modelId="{C84FD9E1-ED36-4E98-B175-4ACDF83F6C10}">
      <dsp:nvSpPr>
        <dsp:cNvPr id="0" name=""/>
        <dsp:cNvSpPr/>
      </dsp:nvSpPr>
      <dsp:spPr>
        <a:xfrm>
          <a:off x="407416" y="3175062"/>
          <a:ext cx="406300" cy="1523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3627"/>
              </a:lnTo>
              <a:lnTo>
                <a:pt x="406300" y="1523627"/>
              </a:lnTo>
            </a:path>
          </a:pathLst>
        </a:custGeom>
        <a:noFill/>
        <a:ln w="63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F4A96-FA84-4419-9E81-ED837B32F168}">
      <dsp:nvSpPr>
        <dsp:cNvPr id="0" name=""/>
        <dsp:cNvSpPr/>
      </dsp:nvSpPr>
      <dsp:spPr>
        <a:xfrm>
          <a:off x="813717" y="3682937"/>
          <a:ext cx="3250406" cy="20315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Ensure First Nations are able to shape the future of education through a collaborative process of adapting, reforming and developing educational processes, policies and programming</a:t>
          </a:r>
          <a:endParaRPr lang="en-US" sz="1900" kern="1200" dirty="0"/>
        </a:p>
      </dsp:txBody>
      <dsp:txXfrm>
        <a:off x="873218" y="3742438"/>
        <a:ext cx="3131404" cy="1912501"/>
      </dsp:txXfrm>
    </dsp:sp>
    <dsp:sp modelId="{C140102D-C141-437A-AF95-39F542FA6932}">
      <dsp:nvSpPr>
        <dsp:cNvPr id="0" name=""/>
        <dsp:cNvSpPr/>
      </dsp:nvSpPr>
      <dsp:spPr>
        <a:xfrm>
          <a:off x="5079875" y="1143558"/>
          <a:ext cx="4063007" cy="2031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-302641"/>
                <a:satOff val="17771"/>
                <a:lumOff val="384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-302641"/>
                <a:satOff val="17771"/>
                <a:lumOff val="384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-302641"/>
                <a:satOff val="17771"/>
                <a:lumOff val="384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Objectives</a:t>
          </a:r>
          <a:endParaRPr lang="en-US" sz="6500" kern="1200" dirty="0"/>
        </a:p>
      </dsp:txBody>
      <dsp:txXfrm>
        <a:off x="5139376" y="1203059"/>
        <a:ext cx="3944005" cy="1912501"/>
      </dsp:txXfrm>
    </dsp:sp>
    <dsp:sp modelId="{CE71450E-AA25-499A-9E4E-914333EB4842}">
      <dsp:nvSpPr>
        <dsp:cNvPr id="0" name=""/>
        <dsp:cNvSpPr/>
      </dsp:nvSpPr>
      <dsp:spPr>
        <a:xfrm>
          <a:off x="5486176" y="3175062"/>
          <a:ext cx="406300" cy="1523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3627"/>
              </a:lnTo>
              <a:lnTo>
                <a:pt x="406300" y="1523627"/>
              </a:lnTo>
            </a:path>
          </a:pathLst>
        </a:custGeom>
        <a:noFill/>
        <a:ln w="63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7389EF-A353-4022-BCC5-DBE81965CDF6}">
      <dsp:nvSpPr>
        <dsp:cNvPr id="0" name=""/>
        <dsp:cNvSpPr/>
      </dsp:nvSpPr>
      <dsp:spPr>
        <a:xfrm>
          <a:off x="5892477" y="3682937"/>
          <a:ext cx="3250406" cy="20315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50000"/>
              <a:hueOff val="-302641"/>
              <a:satOff val="17771"/>
              <a:lumOff val="384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Support all First Nations in Ontario in asserting their sovereignty and jurisdiction over education and learning</a:t>
          </a:r>
          <a:endParaRPr lang="en-US" sz="1900" kern="1200" dirty="0"/>
        </a:p>
      </dsp:txBody>
      <dsp:txXfrm>
        <a:off x="5951978" y="3742438"/>
        <a:ext cx="3131404" cy="19125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918D7-E68C-4B6F-9F3C-AC5E36CD6F70}">
      <dsp:nvSpPr>
        <dsp:cNvPr id="0" name=""/>
        <dsp:cNvSpPr/>
      </dsp:nvSpPr>
      <dsp:spPr>
        <a:xfrm>
          <a:off x="1964690" y="0"/>
          <a:ext cx="6252210" cy="6252210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3AB5B-EC5E-453D-BE61-CD4A3E028A1F}">
      <dsp:nvSpPr>
        <dsp:cNvPr id="0" name=""/>
        <dsp:cNvSpPr/>
      </dsp:nvSpPr>
      <dsp:spPr>
        <a:xfrm>
          <a:off x="2558649" y="593959"/>
          <a:ext cx="2438361" cy="2438361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Post-Secondary</a:t>
          </a:r>
          <a:endParaRPr lang="en-US" sz="2700" kern="1200" dirty="0"/>
        </a:p>
      </dsp:txBody>
      <dsp:txXfrm>
        <a:off x="2677680" y="712990"/>
        <a:ext cx="2200299" cy="2200299"/>
      </dsp:txXfrm>
    </dsp:sp>
    <dsp:sp modelId="{AB7BD7AB-9008-4791-B0A6-263377DB6761}">
      <dsp:nvSpPr>
        <dsp:cNvPr id="0" name=""/>
        <dsp:cNvSpPr/>
      </dsp:nvSpPr>
      <dsp:spPr>
        <a:xfrm>
          <a:off x="5184578" y="593959"/>
          <a:ext cx="2438361" cy="2438361"/>
        </a:xfrm>
        <a:prstGeom prst="roundRect">
          <a:avLst/>
        </a:prstGeom>
        <a:solidFill>
          <a:schemeClr val="accent3">
            <a:shade val="80000"/>
            <a:hueOff val="-82720"/>
            <a:satOff val="2820"/>
            <a:lumOff val="72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K-12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(OTTIFA)</a:t>
          </a:r>
          <a:endParaRPr lang="en-US" sz="2700" kern="1200" dirty="0"/>
        </a:p>
      </dsp:txBody>
      <dsp:txXfrm>
        <a:off x="5303609" y="712990"/>
        <a:ext cx="2200299" cy="2200299"/>
      </dsp:txXfrm>
    </dsp:sp>
    <dsp:sp modelId="{CE4E1BF4-5966-472B-9D4E-4B0E6F25C23B}">
      <dsp:nvSpPr>
        <dsp:cNvPr id="0" name=""/>
        <dsp:cNvSpPr/>
      </dsp:nvSpPr>
      <dsp:spPr>
        <a:xfrm>
          <a:off x="2558649" y="3219888"/>
          <a:ext cx="2438361" cy="2438361"/>
        </a:xfrm>
        <a:prstGeom prst="roundRect">
          <a:avLst/>
        </a:prstGeom>
        <a:solidFill>
          <a:schemeClr val="accent3">
            <a:shade val="80000"/>
            <a:hueOff val="-165440"/>
            <a:satOff val="5639"/>
            <a:lumOff val="145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Education Partnerships Program</a:t>
          </a:r>
          <a:endParaRPr lang="en-US" sz="2700" kern="1200" dirty="0"/>
        </a:p>
      </dsp:txBody>
      <dsp:txXfrm>
        <a:off x="2677680" y="3338919"/>
        <a:ext cx="2200299" cy="2200299"/>
      </dsp:txXfrm>
    </dsp:sp>
    <dsp:sp modelId="{93484157-1057-4BBD-8D88-133944C19123}">
      <dsp:nvSpPr>
        <dsp:cNvPr id="0" name=""/>
        <dsp:cNvSpPr/>
      </dsp:nvSpPr>
      <dsp:spPr>
        <a:xfrm>
          <a:off x="5184578" y="3219888"/>
          <a:ext cx="2438361" cy="2438361"/>
        </a:xfrm>
        <a:prstGeom prst="roundRect">
          <a:avLst/>
        </a:prstGeom>
        <a:solidFill>
          <a:schemeClr val="accent3">
            <a:shade val="80000"/>
            <a:hueOff val="-248160"/>
            <a:satOff val="8459"/>
            <a:lumOff val="21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Infrastructure</a:t>
          </a:r>
          <a:endParaRPr lang="en-US" sz="2700" kern="1200" dirty="0"/>
        </a:p>
      </dsp:txBody>
      <dsp:txXfrm>
        <a:off x="5303609" y="3338919"/>
        <a:ext cx="2200299" cy="2200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DF76E-7F4D-49B8-91B0-73BAF6E8E4E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F4C7-4B92-4FF0-BC56-0299DE9AE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5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Title. Do not alter.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5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Introductory</a:t>
            </a:r>
            <a:r>
              <a:rPr lang="en-US" baseline="0" dirty="0" smtClean="0"/>
              <a:t> Title.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52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85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5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094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45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Insert</a:t>
            </a:r>
            <a:r>
              <a:rPr lang="en-US" baseline="0" dirty="0" smtClean="0"/>
              <a:t> Sector and Director contact information.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5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Introductory</a:t>
            </a:r>
            <a:r>
              <a:rPr lang="en-US" baseline="0" dirty="0" smtClean="0"/>
              <a:t> Title.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3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(COO) withdrew Ontario’s representatives from the AFN Chiefs Committee on Education and the AFN National Indian Education Council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due to lack of consideration for the funding needs of First Nations in Ontario and a flawed decision-making process that pits Regions against one another.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02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66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4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Introductory</a:t>
            </a:r>
            <a:r>
              <a:rPr lang="en-US" baseline="0" dirty="0" smtClean="0"/>
              <a:t> Title.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lack of consideration for the funding needs of First Nations in Ontario and a flawed decision-making process that pits Regions against one another.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06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32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5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6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3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4325" y="2072280"/>
            <a:ext cx="10907713" cy="3652246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0350" y="1076814"/>
            <a:ext cx="7926388" cy="7731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4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6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8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8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8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2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6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58A47-E205-4272-9375-6B0B86A032A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6707-D6D6-4A86-801F-B06E8FB63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6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53907" y="952109"/>
            <a:ext cx="9101876" cy="1953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Chiefs Assembly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727498" y="1018100"/>
            <a:ext cx="6300309" cy="405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Chiefs of Ontario presents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305653" y="3037904"/>
            <a:ext cx="9144000" cy="2242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Forward: Strengthening 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Future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Generations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13-15, 2023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please visit: www.ChiefsMeeting.com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4330045" y="2560000"/>
            <a:ext cx="6722765" cy="192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Bilateral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Track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82578766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81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886" y="251460"/>
            <a:ext cx="7929880" cy="5961643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0349" y="2594610"/>
            <a:ext cx="2860537" cy="3209842"/>
          </a:xfrm>
        </p:spPr>
        <p:txBody>
          <a:bodyPr>
            <a:normAutofit/>
          </a:bodyPr>
          <a:lstStyle/>
          <a:p>
            <a:r>
              <a:rPr lang="en-US" b="1" dirty="0" smtClean="0"/>
              <a:t>Four Pillars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19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0349" y="2594610"/>
            <a:ext cx="2860537" cy="3209842"/>
          </a:xfrm>
        </p:spPr>
        <p:txBody>
          <a:bodyPr>
            <a:normAutofit/>
          </a:bodyPr>
          <a:lstStyle/>
          <a:p>
            <a:r>
              <a:rPr lang="en-US" b="1" dirty="0" smtClean="0"/>
              <a:t>Structure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480" y="929640"/>
            <a:ext cx="9801520" cy="499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743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0349" y="2594610"/>
            <a:ext cx="2860537" cy="3209842"/>
          </a:xfrm>
        </p:spPr>
        <p:txBody>
          <a:bodyPr>
            <a:normAutofit/>
          </a:bodyPr>
          <a:lstStyle/>
          <a:p>
            <a:r>
              <a:rPr lang="en-US" b="1" dirty="0" smtClean="0"/>
              <a:t>Initial Priority Teams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02003556"/>
              </p:ext>
            </p:extLst>
          </p:nvPr>
        </p:nvGraphicFramePr>
        <p:xfrm>
          <a:off x="2823210" y="0"/>
          <a:ext cx="10181590" cy="6252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68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662974" y="1531556"/>
            <a:ext cx="6889750" cy="302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information, please contact: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 Candlish, Director of Education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Julia.candlish@coo.org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Staruck, Associate Director of Education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Michael.staruck@coo.org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68063" y="287813"/>
            <a:ext cx="635994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Sector</a:t>
            </a:r>
          </a:p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 Session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BILATERAL PROCESS RECOMMENDATIONS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101" y="2151488"/>
            <a:ext cx="9028959" cy="3139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50C0EA-933E-164E-B5B0-1EF8F4EB7188}"/>
              </a:ext>
            </a:extLst>
          </p:cNvPr>
          <p:cNvSpPr txBox="1"/>
          <p:nvPr/>
        </p:nvSpPr>
        <p:spPr>
          <a:xfrm>
            <a:off x="260350" y="1826656"/>
            <a:ext cx="2275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November 25, 2020 Chiefs of </a:t>
            </a:r>
            <a:r>
              <a:rPr lang="en-US" sz="2000" dirty="0" smtClean="0"/>
              <a:t>Ontario withdrawal from participation at AFN national committees on education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75C00-47C0-1F4F-A85E-E6D82BECC2FC}"/>
              </a:ext>
            </a:extLst>
          </p:cNvPr>
          <p:cNvSpPr txBox="1"/>
          <p:nvPr/>
        </p:nvSpPr>
        <p:spPr>
          <a:xfrm>
            <a:off x="1184407" y="4571580"/>
            <a:ext cx="3565545" cy="143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9"/>
              </a:lnSpc>
            </a:pPr>
            <a:r>
              <a:rPr lang="en-US" sz="2000" dirty="0"/>
              <a:t>December 15, 2020 ORC letter to the ISC requesting establishment of a bilateral process between Ontario First Nations and ISC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26091-A0D8-5C4D-961C-45A91F27D081}"/>
              </a:ext>
            </a:extLst>
          </p:cNvPr>
          <p:cNvSpPr txBox="1"/>
          <p:nvPr/>
        </p:nvSpPr>
        <p:spPr>
          <a:xfrm>
            <a:off x="3653216" y="1809060"/>
            <a:ext cx="3027397" cy="143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9"/>
              </a:lnSpc>
            </a:pPr>
            <a:r>
              <a:rPr lang="en-US" sz="2000" dirty="0"/>
              <a:t>February 2021 Resolution 21/07 </a:t>
            </a:r>
            <a:r>
              <a:rPr lang="en-US" sz="2000" dirty="0" smtClean="0"/>
              <a:t>calls for CTCLL to develop recommendations on a bilateral process with ISC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612B9-557A-E0D4-EC76-4EF7905A8277}"/>
              </a:ext>
            </a:extLst>
          </p:cNvPr>
          <p:cNvSpPr txBox="1"/>
          <p:nvPr/>
        </p:nvSpPr>
        <p:spPr>
          <a:xfrm>
            <a:off x="5669280" y="4315369"/>
            <a:ext cx="3242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/>
              <a:t>Mar – Sep 2021 the CTCLL establishes </a:t>
            </a:r>
            <a:r>
              <a:rPr lang="en-US" sz="2000" dirty="0"/>
              <a:t>a joint committee with ISC </a:t>
            </a:r>
            <a:r>
              <a:rPr lang="en-US" sz="2000" dirty="0" smtClean="0"/>
              <a:t>and conducts community engagement to </a:t>
            </a:r>
            <a:r>
              <a:rPr lang="en-US" sz="2000" dirty="0"/>
              <a:t>develop </a:t>
            </a:r>
            <a:r>
              <a:rPr lang="en-US" sz="2000" dirty="0" smtClean="0"/>
              <a:t>recommendations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B7950-988A-8E12-C29C-3DF32A9A9413}"/>
              </a:ext>
            </a:extLst>
          </p:cNvPr>
          <p:cNvSpPr txBox="1"/>
          <p:nvPr/>
        </p:nvSpPr>
        <p:spPr>
          <a:xfrm>
            <a:off x="8117140" y="1622975"/>
            <a:ext cx="3019823" cy="143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59"/>
              </a:lnSpc>
            </a:pPr>
            <a:r>
              <a:rPr lang="en-US" sz="2000" dirty="0" smtClean="0"/>
              <a:t>Entanglement of political decision-making and discussions with Leadership Council stall development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25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7500" y="2190042"/>
            <a:ext cx="3831590" cy="2477916"/>
          </a:xfrm>
        </p:spPr>
        <p:txBody>
          <a:bodyPr>
            <a:normAutofit/>
          </a:bodyPr>
          <a:lstStyle/>
          <a:p>
            <a:r>
              <a:rPr lang="en-CA" b="1" dirty="0" smtClean="0"/>
              <a:t>Dual Track Activity as Reported in 2022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19083426"/>
              </p:ext>
            </p:extLst>
          </p:nvPr>
        </p:nvGraphicFramePr>
        <p:xfrm>
          <a:off x="3954780" y="902970"/>
          <a:ext cx="7920990" cy="505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87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3976" y="2557745"/>
            <a:ext cx="3537944" cy="2610603"/>
          </a:xfrm>
        </p:spPr>
        <p:txBody>
          <a:bodyPr>
            <a:normAutofit/>
          </a:bodyPr>
          <a:lstStyle/>
          <a:p>
            <a:r>
              <a:rPr lang="en-CA" b="1" dirty="0" smtClean="0"/>
              <a:t>Dual Track Advantages 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92214812"/>
              </p:ext>
            </p:extLst>
          </p:nvPr>
        </p:nvGraphicFramePr>
        <p:xfrm>
          <a:off x="3582504" y="72960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21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3952973" y="2494012"/>
            <a:ext cx="9144000" cy="115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AFN Relations Track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b="1" dirty="0" smtClean="0"/>
              <a:t>Concerns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66375725"/>
              </p:ext>
            </p:extLst>
          </p:nvPr>
        </p:nvGraphicFramePr>
        <p:xfrm>
          <a:off x="1452335" y="-81643"/>
          <a:ext cx="9209157" cy="6939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43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b="1" dirty="0" smtClean="0"/>
              <a:t>Recommendations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6279756"/>
              </p:ext>
            </p:extLst>
          </p:nvPr>
        </p:nvGraphicFramePr>
        <p:xfrm>
          <a:off x="3632200" y="6853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77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b="1" dirty="0" smtClean="0"/>
              <a:t>Next Steps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4115063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73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CA 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8E99"/>
      </a:accent1>
      <a:accent2>
        <a:srgbClr val="11080B"/>
      </a:accent2>
      <a:accent3>
        <a:srgbClr val="DF8C60"/>
      </a:accent3>
      <a:accent4>
        <a:srgbClr val="84672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5805</TotalTime>
  <Words>452</Words>
  <Application>Microsoft Office PowerPoint</Application>
  <PresentationFormat>Widescreen</PresentationFormat>
  <Paragraphs>87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Genna Benson</dc:creator>
  <cp:lastModifiedBy>Hayley Lucas</cp:lastModifiedBy>
  <cp:revision>114</cp:revision>
  <dcterms:created xsi:type="dcterms:W3CDTF">2021-03-16T19:50:39Z</dcterms:created>
  <dcterms:modified xsi:type="dcterms:W3CDTF">2023-06-10T00:21:59Z</dcterms:modified>
</cp:coreProperties>
</file>