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298" r:id="rId3"/>
    <p:sldId id="311" r:id="rId4"/>
    <p:sldId id="307" r:id="rId5"/>
    <p:sldId id="310" r:id="rId6"/>
    <p:sldId id="308" r:id="rId7"/>
    <p:sldId id="3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  <p15:guide id="3" pos="3960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 Benson" initials="GB" lastIdx="1" clrIdx="0">
    <p:extLst>
      <p:ext uri="{19B8F6BF-5375-455C-9EA6-DF929625EA0E}">
        <p15:presenceInfo xmlns:p15="http://schemas.microsoft.com/office/powerpoint/2012/main" userId="S-1-5-21-1085031214-776561741-1801674531-4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3" y="110"/>
      </p:cViewPr>
      <p:guideLst>
        <p:guide orient="horz" pos="2160"/>
        <p:guide pos="3792"/>
        <p:guide pos="3960"/>
        <p:guide orient="horz"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F76E-7F4D-49B8-91B0-73BAF6E8E4E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F4C7-4B92-4FF0-BC56-0299DE9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Title. Do not alter.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Introductory</a:t>
            </a:r>
            <a:r>
              <a:rPr lang="en-US" baseline="0" dirty="0" smtClean="0"/>
              <a:t> Title.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2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Add Header. Example: if you are providing an update on a specific file, place file name here. </a:t>
            </a:r>
          </a:p>
          <a:p>
            <a:endParaRPr lang="en-US" dirty="0" smtClean="0"/>
          </a:p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Add Header. Example: if you are providing an update on a specific file, place file name here. </a:t>
            </a:r>
          </a:p>
          <a:p>
            <a:endParaRPr lang="en-US" dirty="0" smtClean="0"/>
          </a:p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4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</a:t>
            </a:r>
            <a:r>
              <a:rPr lang="en-US" baseline="0" dirty="0" smtClean="0"/>
              <a:t> Sector and Director contact information.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6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3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4325" y="2072280"/>
            <a:ext cx="10907713" cy="3652246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0350" y="1076814"/>
            <a:ext cx="7926388" cy="773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4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53907" y="952109"/>
            <a:ext cx="9101876" cy="195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Chiefs Assembly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27498" y="1018100"/>
            <a:ext cx="6300309" cy="40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Chiefs of Ontario presents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5653" y="3037904"/>
            <a:ext cx="9144000" cy="224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Forward: Strengthening 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Future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Generations</a:t>
            </a: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13-15, 2023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www.ChiefsMeeting.com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50943" y="2059463"/>
            <a:ext cx="63599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/>
              <a:t>Board of Directors TOR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Chiefs of Ontario Board of Directors</a:t>
            </a:r>
            <a:endParaRPr lang="en-US" dirty="0"/>
          </a:p>
        </p:txBody>
      </p:sp>
      <p:sp>
        <p:nvSpPr>
          <p:cNvPr id="4" name="Subtitle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4 Directors appointed by the members of the corporation (UOI, NAN, AIAI, GCT3) with a 3 year term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Mandate and Authority: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 BOD is responsible for overseeing the mechanics of the Chiefs of Ontario Secretariat as a not for profit corporation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Reviews and makes decisions regarding the financial and administrative business of the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The Board is distinct from the Leadership Council, and is not responsible for any political decision-making or action</a:t>
            </a:r>
          </a:p>
        </p:txBody>
      </p:sp>
    </p:spTree>
    <p:extLst>
      <p:ext uri="{BB962C8B-B14F-4D97-AF65-F5344CB8AC3E}">
        <p14:creationId xmlns:p14="http://schemas.microsoft.com/office/powerpoint/2010/main" val="21899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/>
            <a:r>
              <a:rPr lang="en-US" dirty="0"/>
              <a:t>The Board shall receive and review quarterly financial statements from the Chief Operating Officer and Treasurer</a:t>
            </a:r>
          </a:p>
          <a:p>
            <a:pPr marL="342900" indent="-342900"/>
            <a:r>
              <a:rPr lang="en-US" dirty="0"/>
              <a:t>The Board is responsible for providing financial statements to the Provincial Territorial Organizations on a quarterly basis (PTOs will be responsible to transmit to their members)</a:t>
            </a:r>
          </a:p>
          <a:p>
            <a:pPr marL="342900" indent="-342900"/>
            <a:r>
              <a:rPr lang="en-US" dirty="0"/>
              <a:t>The Board shall make financial statements available to independent and unaffiliated First Nations upon those First Nations’ request and at the discretion of the Board</a:t>
            </a:r>
          </a:p>
          <a:p>
            <a:pPr marL="342900" indent="-342900"/>
            <a:r>
              <a:rPr lang="en-US" dirty="0"/>
              <a:t>The Board shall report to the Chiefs in Assembly on its composition, as well as its administrative and financial activities on an annual basis at the Annual Chiefs Assembly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Mandate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/>
            <a:r>
              <a:rPr lang="en-US" dirty="0"/>
              <a:t>Decisions of the Board will be made by consensus or general agreement</a:t>
            </a:r>
          </a:p>
          <a:p>
            <a:pPr marL="342900" indent="-342900"/>
            <a:r>
              <a:rPr lang="en-US" dirty="0"/>
              <a:t>If not possible, a vote of 50% plus 1 of the Directors in attendance</a:t>
            </a:r>
          </a:p>
          <a:p>
            <a:pPr marL="342900" indent="-342900"/>
            <a:r>
              <a:rPr lang="en-US" dirty="0"/>
              <a:t>Each Director may exercise 1 vote except the Chair, who shall have no vote except in the event of a tie</a:t>
            </a:r>
          </a:p>
          <a:p>
            <a:pPr marL="342900" indent="-342900"/>
            <a:r>
              <a:rPr lang="en-US" dirty="0"/>
              <a:t>Alternates or proxies are not permitted to vote at Board meetings</a:t>
            </a:r>
          </a:p>
          <a:p>
            <a:pPr marL="342900" indent="-342900"/>
            <a:r>
              <a:rPr lang="en-US" dirty="0"/>
              <a:t>The quorum for a Directors meeting shall be three</a:t>
            </a:r>
          </a:p>
          <a:p>
            <a:pPr marL="342900" indent="-342900"/>
            <a:r>
              <a:rPr lang="en-US" dirty="0"/>
              <a:t>Where necessary to achieve quorum, the Chief Operating Officer may be appointed as Chair of a meeting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/>
            <a:r>
              <a:rPr lang="en-US" dirty="0"/>
              <a:t>The Board shall review the TOR every three years at the commencement of a new term of Ontario Regional Chief</a:t>
            </a:r>
          </a:p>
          <a:p>
            <a:pPr marL="342900" indent="-342900"/>
            <a:r>
              <a:rPr lang="en-US" dirty="0"/>
              <a:t>Amendments to the Board TOR must be approved by the Chiefs in </a:t>
            </a:r>
            <a:r>
              <a:rPr lang="en-US" dirty="0" smtClean="0"/>
              <a:t>Assembly</a:t>
            </a:r>
          </a:p>
          <a:p>
            <a:pPr marL="342900" indent="-342900"/>
            <a:r>
              <a:rPr lang="en-US" dirty="0"/>
              <a:t>The Board shall inform the LC regarding significant administrative and financial initiatives of the Secretariat</a:t>
            </a:r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709120" y="1432874"/>
            <a:ext cx="6889750" cy="302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information, please contact: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 Antone, Chief Operating Officer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tracy@coo.org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 Dokis, Secretary Treasurer Board of Directors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Gary.Dokis@coo.org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508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Genna Benson</dc:creator>
  <cp:lastModifiedBy>Hayley Lucas</cp:lastModifiedBy>
  <cp:revision>39</cp:revision>
  <dcterms:created xsi:type="dcterms:W3CDTF">2021-03-16T19:50:39Z</dcterms:created>
  <dcterms:modified xsi:type="dcterms:W3CDTF">2023-06-10T00:36:15Z</dcterms:modified>
</cp:coreProperties>
</file>