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0" r:id="rId2"/>
    <p:sldId id="298" r:id="rId3"/>
    <p:sldId id="311" r:id="rId4"/>
    <p:sldId id="313" r:id="rId5"/>
    <p:sldId id="315" r:id="rId6"/>
    <p:sldId id="314" r:id="rId7"/>
    <p:sldId id="317" r:id="rId8"/>
    <p:sldId id="319" r:id="rId9"/>
    <p:sldId id="318" r:id="rId10"/>
    <p:sldId id="316" r:id="rId11"/>
    <p:sldId id="307" r:id="rId12"/>
    <p:sldId id="31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92" userDrawn="1">
          <p15:clr>
            <a:srgbClr val="A4A3A4"/>
          </p15:clr>
        </p15:guide>
        <p15:guide id="3" pos="3960" userDrawn="1">
          <p15:clr>
            <a:srgbClr val="A4A3A4"/>
          </p15:clr>
        </p15:guide>
        <p15:guide id="4" orient="horz" pos="115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nna Benson" initials="GB" lastIdx="1" clrIdx="0">
    <p:extLst>
      <p:ext uri="{19B8F6BF-5375-455C-9EA6-DF929625EA0E}">
        <p15:presenceInfo xmlns:p15="http://schemas.microsoft.com/office/powerpoint/2012/main" userId="S-1-5-21-1085031214-776561741-1801674531-48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48" y="58"/>
      </p:cViewPr>
      <p:guideLst>
        <p:guide orient="horz" pos="2160"/>
        <p:guide pos="3792"/>
        <p:guide pos="3960"/>
        <p:guide orient="horz" pos="11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962EAB-4AA6-42D5-8FD7-7B799893B1DC}" type="doc">
      <dgm:prSet loTypeId="urn:microsoft.com/office/officeart/2005/8/layout/arrow2" loCatId="process" qsTypeId="urn:microsoft.com/office/officeart/2005/8/quickstyle/simple1" qsCatId="simple" csTypeId="urn:microsoft.com/office/officeart/2005/8/colors/accent2_1" csCatId="accent2" phldr="1"/>
      <dgm:spPr/>
    </dgm:pt>
    <dgm:pt modelId="{4F0F65DC-7C37-4B2B-9121-81F3375F31B1}">
      <dgm:prSet phldrT="[Text]"/>
      <dgm:spPr/>
      <dgm:t>
        <a:bodyPr/>
        <a:lstStyle/>
        <a:p>
          <a:r>
            <a:rPr lang="en-US" dirty="0" smtClean="0"/>
            <a:t>September 2022 </a:t>
          </a:r>
        </a:p>
        <a:p>
          <a:r>
            <a:rPr lang="en-US" dirty="0" smtClean="0"/>
            <a:t>ON-Specific Adult Education Implementation Proposal submitted to ISC</a:t>
          </a:r>
          <a:endParaRPr lang="en-US" dirty="0"/>
        </a:p>
      </dgm:t>
    </dgm:pt>
    <dgm:pt modelId="{396DBF05-1074-49CA-9CE8-3DCF049F709F}" type="parTrans" cxnId="{C1573A41-D04B-46AB-ABDA-38DBC561D31D}">
      <dgm:prSet/>
      <dgm:spPr/>
      <dgm:t>
        <a:bodyPr/>
        <a:lstStyle/>
        <a:p>
          <a:endParaRPr lang="en-US"/>
        </a:p>
      </dgm:t>
    </dgm:pt>
    <dgm:pt modelId="{706C5903-BC69-441C-AB3F-E9FA79E36C93}" type="sibTrans" cxnId="{C1573A41-D04B-46AB-ABDA-38DBC561D31D}">
      <dgm:prSet/>
      <dgm:spPr/>
      <dgm:t>
        <a:bodyPr/>
        <a:lstStyle/>
        <a:p>
          <a:endParaRPr lang="en-US"/>
        </a:p>
      </dgm:t>
    </dgm:pt>
    <dgm:pt modelId="{12D57B8F-262A-4383-9601-A1333439F7E6}">
      <dgm:prSet phldrT="[Text]"/>
      <dgm:spPr/>
      <dgm:t>
        <a:bodyPr/>
        <a:lstStyle/>
        <a:p>
          <a:r>
            <a:rPr lang="en-US" dirty="0" smtClean="0"/>
            <a:t>January 2023</a:t>
          </a:r>
        </a:p>
        <a:p>
          <a:r>
            <a:rPr lang="en-US" dirty="0" smtClean="0"/>
            <a:t>ISC requests recommendations on regional implementation for 22/23 start-up and expansion funds</a:t>
          </a:r>
        </a:p>
        <a:p>
          <a:r>
            <a:rPr lang="en-US" dirty="0" smtClean="0"/>
            <a:t>-annual allocations</a:t>
          </a:r>
        </a:p>
        <a:p>
          <a:r>
            <a:rPr lang="en-US" dirty="0" smtClean="0"/>
            <a:t>-22/23 distribution</a:t>
          </a:r>
        </a:p>
        <a:p>
          <a:endParaRPr lang="en-US" dirty="0"/>
        </a:p>
      </dgm:t>
    </dgm:pt>
    <dgm:pt modelId="{4C0EB0B0-4527-443F-9406-74D81BE523D5}" type="parTrans" cxnId="{6A815064-07C1-471B-850B-D5E5CEB7CCF2}">
      <dgm:prSet/>
      <dgm:spPr/>
      <dgm:t>
        <a:bodyPr/>
        <a:lstStyle/>
        <a:p>
          <a:endParaRPr lang="en-US"/>
        </a:p>
      </dgm:t>
    </dgm:pt>
    <dgm:pt modelId="{B0A3CC73-CE22-4921-9228-150432DD0D82}" type="sibTrans" cxnId="{6A815064-07C1-471B-850B-D5E5CEB7CCF2}">
      <dgm:prSet/>
      <dgm:spPr/>
      <dgm:t>
        <a:bodyPr/>
        <a:lstStyle/>
        <a:p>
          <a:endParaRPr lang="en-US"/>
        </a:p>
      </dgm:t>
    </dgm:pt>
    <dgm:pt modelId="{E9EF04E9-53F5-445A-BAD5-4A6129D66DFF}">
      <dgm:prSet phldrT="[Text]"/>
      <dgm:spPr/>
      <dgm:t>
        <a:bodyPr/>
        <a:lstStyle/>
        <a:p>
          <a:r>
            <a:rPr lang="en-US" dirty="0" smtClean="0"/>
            <a:t>OTTIFA Adult Education Task Team develops recommendations for consideration by OTTIFA, CTCLL and </a:t>
          </a:r>
          <a:r>
            <a:rPr lang="en-US" dirty="0" smtClean="0">
              <a:solidFill>
                <a:schemeClr val="tx1"/>
              </a:solidFill>
            </a:rPr>
            <a:t>Chiefs in Assembly</a:t>
          </a:r>
          <a:endParaRPr lang="en-US" dirty="0">
            <a:solidFill>
              <a:schemeClr val="tx1"/>
            </a:solidFill>
          </a:endParaRPr>
        </a:p>
      </dgm:t>
    </dgm:pt>
    <dgm:pt modelId="{8607177D-0794-48F9-A695-852EA35AA1A8}" type="parTrans" cxnId="{73C9A1EC-D37D-4955-B8A3-4D4F762BFD54}">
      <dgm:prSet/>
      <dgm:spPr/>
      <dgm:t>
        <a:bodyPr/>
        <a:lstStyle/>
        <a:p>
          <a:endParaRPr lang="en-US"/>
        </a:p>
      </dgm:t>
    </dgm:pt>
    <dgm:pt modelId="{84D17AA3-74AA-442B-92AD-CA536FFD72E5}" type="sibTrans" cxnId="{73C9A1EC-D37D-4955-B8A3-4D4F762BFD54}">
      <dgm:prSet/>
      <dgm:spPr/>
      <dgm:t>
        <a:bodyPr/>
        <a:lstStyle/>
        <a:p>
          <a:endParaRPr lang="en-US"/>
        </a:p>
      </dgm:t>
    </dgm:pt>
    <dgm:pt modelId="{E51305F5-1ADE-4041-B160-9147B347C0C2}" type="pres">
      <dgm:prSet presAssocID="{D9962EAB-4AA6-42D5-8FD7-7B799893B1DC}" presName="arrowDiagram" presStyleCnt="0">
        <dgm:presLayoutVars>
          <dgm:chMax val="5"/>
          <dgm:dir/>
          <dgm:resizeHandles val="exact"/>
        </dgm:presLayoutVars>
      </dgm:prSet>
      <dgm:spPr/>
    </dgm:pt>
    <dgm:pt modelId="{2DB39F8F-E485-4489-99E8-031656CF70D5}" type="pres">
      <dgm:prSet presAssocID="{D9962EAB-4AA6-42D5-8FD7-7B799893B1DC}" presName="arrow" presStyleLbl="bgShp" presStyleIdx="0" presStyleCnt="1"/>
      <dgm:spPr/>
    </dgm:pt>
    <dgm:pt modelId="{5282864C-0DBB-4C19-8C37-301EE48C07C7}" type="pres">
      <dgm:prSet presAssocID="{D9962EAB-4AA6-42D5-8FD7-7B799893B1DC}" presName="arrowDiagram3" presStyleCnt="0"/>
      <dgm:spPr/>
    </dgm:pt>
    <dgm:pt modelId="{8A019DCB-EDF8-44E2-A824-C1251E674898}" type="pres">
      <dgm:prSet presAssocID="{4F0F65DC-7C37-4B2B-9121-81F3375F31B1}" presName="bullet3a" presStyleLbl="node1" presStyleIdx="0" presStyleCnt="3"/>
      <dgm:spPr/>
    </dgm:pt>
    <dgm:pt modelId="{281E9AFB-838D-4162-B0BD-96B48346C2A9}" type="pres">
      <dgm:prSet presAssocID="{4F0F65DC-7C37-4B2B-9121-81F3375F31B1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388451-5829-4635-8526-2C316117FB93}" type="pres">
      <dgm:prSet presAssocID="{12D57B8F-262A-4383-9601-A1333439F7E6}" presName="bullet3b" presStyleLbl="node1" presStyleIdx="1" presStyleCnt="3"/>
      <dgm:spPr/>
    </dgm:pt>
    <dgm:pt modelId="{8EE6742B-E1F3-4DB1-AFDF-F4BDCBACBA67}" type="pres">
      <dgm:prSet presAssocID="{12D57B8F-262A-4383-9601-A1333439F7E6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9B6574-631C-42C8-A266-72A7EEE06289}" type="pres">
      <dgm:prSet presAssocID="{E9EF04E9-53F5-445A-BAD5-4A6129D66DFF}" presName="bullet3c" presStyleLbl="node1" presStyleIdx="2" presStyleCnt="3"/>
      <dgm:spPr/>
    </dgm:pt>
    <dgm:pt modelId="{53672DE6-6F0E-4BC1-B53D-F18C3476EC65}" type="pres">
      <dgm:prSet presAssocID="{E9EF04E9-53F5-445A-BAD5-4A6129D66DFF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1FED55-72D6-4728-9DC9-B3B5394AD5BB}" type="presOf" srcId="{4F0F65DC-7C37-4B2B-9121-81F3375F31B1}" destId="{281E9AFB-838D-4162-B0BD-96B48346C2A9}" srcOrd="0" destOrd="0" presId="urn:microsoft.com/office/officeart/2005/8/layout/arrow2"/>
    <dgm:cxn modelId="{C1573A41-D04B-46AB-ABDA-38DBC561D31D}" srcId="{D9962EAB-4AA6-42D5-8FD7-7B799893B1DC}" destId="{4F0F65DC-7C37-4B2B-9121-81F3375F31B1}" srcOrd="0" destOrd="0" parTransId="{396DBF05-1074-49CA-9CE8-3DCF049F709F}" sibTransId="{706C5903-BC69-441C-AB3F-E9FA79E36C93}"/>
    <dgm:cxn modelId="{2C76A63A-903B-4681-BEBE-2AD2932138BE}" type="presOf" srcId="{E9EF04E9-53F5-445A-BAD5-4A6129D66DFF}" destId="{53672DE6-6F0E-4BC1-B53D-F18C3476EC65}" srcOrd="0" destOrd="0" presId="urn:microsoft.com/office/officeart/2005/8/layout/arrow2"/>
    <dgm:cxn modelId="{5224FB95-E4D4-4B50-9CCF-35D93EBC2002}" type="presOf" srcId="{D9962EAB-4AA6-42D5-8FD7-7B799893B1DC}" destId="{E51305F5-1ADE-4041-B160-9147B347C0C2}" srcOrd="0" destOrd="0" presId="urn:microsoft.com/office/officeart/2005/8/layout/arrow2"/>
    <dgm:cxn modelId="{D8004139-93B1-4F39-833D-782524137D1F}" type="presOf" srcId="{12D57B8F-262A-4383-9601-A1333439F7E6}" destId="{8EE6742B-E1F3-4DB1-AFDF-F4BDCBACBA67}" srcOrd="0" destOrd="0" presId="urn:microsoft.com/office/officeart/2005/8/layout/arrow2"/>
    <dgm:cxn modelId="{6A815064-07C1-471B-850B-D5E5CEB7CCF2}" srcId="{D9962EAB-4AA6-42D5-8FD7-7B799893B1DC}" destId="{12D57B8F-262A-4383-9601-A1333439F7E6}" srcOrd="1" destOrd="0" parTransId="{4C0EB0B0-4527-443F-9406-74D81BE523D5}" sibTransId="{B0A3CC73-CE22-4921-9228-150432DD0D82}"/>
    <dgm:cxn modelId="{73C9A1EC-D37D-4955-B8A3-4D4F762BFD54}" srcId="{D9962EAB-4AA6-42D5-8FD7-7B799893B1DC}" destId="{E9EF04E9-53F5-445A-BAD5-4A6129D66DFF}" srcOrd="2" destOrd="0" parTransId="{8607177D-0794-48F9-A695-852EA35AA1A8}" sibTransId="{84D17AA3-74AA-442B-92AD-CA536FFD72E5}"/>
    <dgm:cxn modelId="{1586CE95-8C74-45BB-BC03-296DD236E44C}" type="presParOf" srcId="{E51305F5-1ADE-4041-B160-9147B347C0C2}" destId="{2DB39F8F-E485-4489-99E8-031656CF70D5}" srcOrd="0" destOrd="0" presId="urn:microsoft.com/office/officeart/2005/8/layout/arrow2"/>
    <dgm:cxn modelId="{5830B44A-2D35-4D9F-B9D0-B55893F95BE1}" type="presParOf" srcId="{E51305F5-1ADE-4041-B160-9147B347C0C2}" destId="{5282864C-0DBB-4C19-8C37-301EE48C07C7}" srcOrd="1" destOrd="0" presId="urn:microsoft.com/office/officeart/2005/8/layout/arrow2"/>
    <dgm:cxn modelId="{EEAC8D71-334C-4337-B068-9C4E1516CD5C}" type="presParOf" srcId="{5282864C-0DBB-4C19-8C37-301EE48C07C7}" destId="{8A019DCB-EDF8-44E2-A824-C1251E674898}" srcOrd="0" destOrd="0" presId="urn:microsoft.com/office/officeart/2005/8/layout/arrow2"/>
    <dgm:cxn modelId="{0495D848-5D13-47A2-9C59-AE1E05DBD895}" type="presParOf" srcId="{5282864C-0DBB-4C19-8C37-301EE48C07C7}" destId="{281E9AFB-838D-4162-B0BD-96B48346C2A9}" srcOrd="1" destOrd="0" presId="urn:microsoft.com/office/officeart/2005/8/layout/arrow2"/>
    <dgm:cxn modelId="{B6007229-2565-407D-8790-3C7E34FAC506}" type="presParOf" srcId="{5282864C-0DBB-4C19-8C37-301EE48C07C7}" destId="{32388451-5829-4635-8526-2C316117FB93}" srcOrd="2" destOrd="0" presId="urn:microsoft.com/office/officeart/2005/8/layout/arrow2"/>
    <dgm:cxn modelId="{E6D806DB-A4BA-4FCA-A0F1-0381D91D84AC}" type="presParOf" srcId="{5282864C-0DBB-4C19-8C37-301EE48C07C7}" destId="{8EE6742B-E1F3-4DB1-AFDF-F4BDCBACBA67}" srcOrd="3" destOrd="0" presId="urn:microsoft.com/office/officeart/2005/8/layout/arrow2"/>
    <dgm:cxn modelId="{C94E31E8-11C9-405D-93FC-699CE7E9D326}" type="presParOf" srcId="{5282864C-0DBB-4C19-8C37-301EE48C07C7}" destId="{579B6574-631C-42C8-A266-72A7EEE06289}" srcOrd="4" destOrd="0" presId="urn:microsoft.com/office/officeart/2005/8/layout/arrow2"/>
    <dgm:cxn modelId="{BEBC736E-59E6-4371-81FB-21E673A5DEEC}" type="presParOf" srcId="{5282864C-0DBB-4C19-8C37-301EE48C07C7}" destId="{53672DE6-6F0E-4BC1-B53D-F18C3476EC65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355F77-D8F9-49C0-A3E9-C45962717B3B}" type="doc">
      <dgm:prSet loTypeId="urn:microsoft.com/office/officeart/2005/8/layout/equation1" loCatId="process" qsTypeId="urn:microsoft.com/office/officeart/2005/8/quickstyle/simple1" qsCatId="simple" csTypeId="urn:microsoft.com/office/officeart/2005/8/colors/colorful3" csCatId="colorful" phldr="1"/>
      <dgm:spPr/>
    </dgm:pt>
    <dgm:pt modelId="{632C8DE0-7E7E-4406-8F30-6F1BF6F0E8DB}">
      <dgm:prSet phldrT="[Text]"/>
      <dgm:spPr/>
      <dgm:t>
        <a:bodyPr/>
        <a:lstStyle/>
        <a:p>
          <a:r>
            <a:rPr lang="en-US" b="1" dirty="0" smtClean="0"/>
            <a:t>Expansion</a:t>
          </a:r>
        </a:p>
        <a:p>
          <a:r>
            <a:rPr lang="en-US" dirty="0" smtClean="0"/>
            <a:t>- To schools with at least 5 learners over 21 on their Nominal Roll</a:t>
          </a:r>
          <a:endParaRPr lang="en-US" dirty="0"/>
        </a:p>
      </dgm:t>
    </dgm:pt>
    <dgm:pt modelId="{BD570C4D-5830-445F-A5AB-AE62BB83A53F}" type="parTrans" cxnId="{DE897913-7C02-4B74-A001-F28B2B21FD41}">
      <dgm:prSet/>
      <dgm:spPr/>
      <dgm:t>
        <a:bodyPr/>
        <a:lstStyle/>
        <a:p>
          <a:endParaRPr lang="en-US"/>
        </a:p>
      </dgm:t>
    </dgm:pt>
    <dgm:pt modelId="{CFAD0BF8-9810-4239-873E-CA7444247A10}" type="sibTrans" cxnId="{DE897913-7C02-4B74-A001-F28B2B21FD41}">
      <dgm:prSet/>
      <dgm:spPr/>
      <dgm:t>
        <a:bodyPr/>
        <a:lstStyle/>
        <a:p>
          <a:endParaRPr lang="en-US"/>
        </a:p>
      </dgm:t>
    </dgm:pt>
    <dgm:pt modelId="{68DF3EBB-734B-4192-9270-B2A79E1B2683}">
      <dgm:prSet phldrT="[Text]"/>
      <dgm:spPr/>
      <dgm:t>
        <a:bodyPr/>
        <a:lstStyle/>
        <a:p>
          <a:r>
            <a:rPr lang="en-US" b="1" dirty="0" smtClean="0"/>
            <a:t>Start-Up</a:t>
          </a:r>
        </a:p>
        <a:p>
          <a:r>
            <a:rPr lang="en-US" dirty="0" smtClean="0"/>
            <a:t>- To </a:t>
          </a:r>
          <a:r>
            <a:rPr lang="en-US" dirty="0" smtClean="0">
              <a:solidFill>
                <a:schemeClr val="bg1"/>
              </a:solidFill>
            </a:rPr>
            <a:t>communities </a:t>
          </a:r>
          <a:r>
            <a:rPr lang="en-US" dirty="0" smtClean="0"/>
            <a:t>with population of over 21 living on reserve</a:t>
          </a:r>
          <a:endParaRPr lang="en-US" dirty="0"/>
        </a:p>
      </dgm:t>
    </dgm:pt>
    <dgm:pt modelId="{0F4435B1-5777-4CD5-A6D3-248ACC90B227}" type="parTrans" cxnId="{E015D5C7-3755-4A29-B5C9-F3F8E0F4F56C}">
      <dgm:prSet/>
      <dgm:spPr/>
      <dgm:t>
        <a:bodyPr/>
        <a:lstStyle/>
        <a:p>
          <a:endParaRPr lang="en-US"/>
        </a:p>
      </dgm:t>
    </dgm:pt>
    <dgm:pt modelId="{7ADCA382-FFB5-4860-9C08-7312D2EE72D5}" type="sibTrans" cxnId="{E015D5C7-3755-4A29-B5C9-F3F8E0F4F56C}">
      <dgm:prSet/>
      <dgm:spPr/>
      <dgm:t>
        <a:bodyPr/>
        <a:lstStyle/>
        <a:p>
          <a:endParaRPr lang="en-US"/>
        </a:p>
      </dgm:t>
    </dgm:pt>
    <dgm:pt modelId="{1771A6B7-8F66-4FBC-9E29-21620C9AAB4B}">
      <dgm:prSet phldrT="[Text]" custT="1"/>
      <dgm:spPr/>
      <dgm:t>
        <a:bodyPr/>
        <a:lstStyle/>
        <a:p>
          <a:r>
            <a:rPr lang="en-US" sz="4000" b="1" dirty="0" smtClean="0"/>
            <a:t>$1M</a:t>
          </a:r>
          <a:endParaRPr lang="en-US" sz="4000" b="1" dirty="0"/>
        </a:p>
      </dgm:t>
    </dgm:pt>
    <dgm:pt modelId="{8B9E52EB-A1EF-4627-B030-E9189F457B62}" type="parTrans" cxnId="{1AFA7DB2-BF19-4DAA-A480-0CDED4EF2B64}">
      <dgm:prSet/>
      <dgm:spPr/>
      <dgm:t>
        <a:bodyPr/>
        <a:lstStyle/>
        <a:p>
          <a:endParaRPr lang="en-US"/>
        </a:p>
      </dgm:t>
    </dgm:pt>
    <dgm:pt modelId="{96354E89-17AF-4548-85E3-E4BF3C5059F7}" type="sibTrans" cxnId="{1AFA7DB2-BF19-4DAA-A480-0CDED4EF2B64}">
      <dgm:prSet/>
      <dgm:spPr/>
      <dgm:t>
        <a:bodyPr/>
        <a:lstStyle/>
        <a:p>
          <a:endParaRPr lang="en-US"/>
        </a:p>
      </dgm:t>
    </dgm:pt>
    <dgm:pt modelId="{FA34190F-7162-496E-A96A-9500C1D864D0}" type="pres">
      <dgm:prSet presAssocID="{95355F77-D8F9-49C0-A3E9-C45962717B3B}" presName="linearFlow" presStyleCnt="0">
        <dgm:presLayoutVars>
          <dgm:dir/>
          <dgm:resizeHandles val="exact"/>
        </dgm:presLayoutVars>
      </dgm:prSet>
      <dgm:spPr/>
    </dgm:pt>
    <dgm:pt modelId="{F249BC00-7AEF-4E12-9660-21072A2C8C28}" type="pres">
      <dgm:prSet presAssocID="{632C8DE0-7E7E-4406-8F30-6F1BF6F0E8D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D15195-1964-4067-9639-5572CCC47105}" type="pres">
      <dgm:prSet presAssocID="{CFAD0BF8-9810-4239-873E-CA7444247A10}" presName="spacerL" presStyleCnt="0"/>
      <dgm:spPr/>
    </dgm:pt>
    <dgm:pt modelId="{E188DE39-2439-4712-9253-D9043BA916C6}" type="pres">
      <dgm:prSet presAssocID="{CFAD0BF8-9810-4239-873E-CA7444247A10}" presName="sibTrans" presStyleLbl="sibTrans2D1" presStyleIdx="0" presStyleCnt="2"/>
      <dgm:spPr/>
      <dgm:t>
        <a:bodyPr/>
        <a:lstStyle/>
        <a:p>
          <a:endParaRPr lang="en-US"/>
        </a:p>
      </dgm:t>
    </dgm:pt>
    <dgm:pt modelId="{D7E92179-0D8C-4301-BEC4-8CF5F1924253}" type="pres">
      <dgm:prSet presAssocID="{CFAD0BF8-9810-4239-873E-CA7444247A10}" presName="spacerR" presStyleCnt="0"/>
      <dgm:spPr/>
    </dgm:pt>
    <dgm:pt modelId="{3320C415-AC13-4972-84C4-5372F6B130BE}" type="pres">
      <dgm:prSet presAssocID="{68DF3EBB-734B-4192-9270-B2A79E1B268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DFB1F6-496B-4C93-AB6C-3B8D4D007D83}" type="pres">
      <dgm:prSet presAssocID="{7ADCA382-FFB5-4860-9C08-7312D2EE72D5}" presName="spacerL" presStyleCnt="0"/>
      <dgm:spPr/>
    </dgm:pt>
    <dgm:pt modelId="{0F642F10-DF13-4F57-B653-ED8A67E5077A}" type="pres">
      <dgm:prSet presAssocID="{7ADCA382-FFB5-4860-9C08-7312D2EE72D5}" presName="sibTrans" presStyleLbl="sibTrans2D1" presStyleIdx="1" presStyleCnt="2"/>
      <dgm:spPr/>
      <dgm:t>
        <a:bodyPr/>
        <a:lstStyle/>
        <a:p>
          <a:endParaRPr lang="en-US"/>
        </a:p>
      </dgm:t>
    </dgm:pt>
    <dgm:pt modelId="{F88DB703-73D0-4ABB-A68E-B42769562EB7}" type="pres">
      <dgm:prSet presAssocID="{7ADCA382-FFB5-4860-9C08-7312D2EE72D5}" presName="spacerR" presStyleCnt="0"/>
      <dgm:spPr/>
    </dgm:pt>
    <dgm:pt modelId="{B0FAB78F-13A4-498E-AED2-63F5027F1D3C}" type="pres">
      <dgm:prSet presAssocID="{1771A6B7-8F66-4FBC-9E29-21620C9AAB4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897913-7C02-4B74-A001-F28B2B21FD41}" srcId="{95355F77-D8F9-49C0-A3E9-C45962717B3B}" destId="{632C8DE0-7E7E-4406-8F30-6F1BF6F0E8DB}" srcOrd="0" destOrd="0" parTransId="{BD570C4D-5830-445F-A5AB-AE62BB83A53F}" sibTransId="{CFAD0BF8-9810-4239-873E-CA7444247A10}"/>
    <dgm:cxn modelId="{1AFA7DB2-BF19-4DAA-A480-0CDED4EF2B64}" srcId="{95355F77-D8F9-49C0-A3E9-C45962717B3B}" destId="{1771A6B7-8F66-4FBC-9E29-21620C9AAB4B}" srcOrd="2" destOrd="0" parTransId="{8B9E52EB-A1EF-4627-B030-E9189F457B62}" sibTransId="{96354E89-17AF-4548-85E3-E4BF3C5059F7}"/>
    <dgm:cxn modelId="{47059C32-2BF1-4BD4-B1A6-9E11159C36E7}" type="presOf" srcId="{632C8DE0-7E7E-4406-8F30-6F1BF6F0E8DB}" destId="{F249BC00-7AEF-4E12-9660-21072A2C8C28}" srcOrd="0" destOrd="0" presId="urn:microsoft.com/office/officeart/2005/8/layout/equation1"/>
    <dgm:cxn modelId="{4FEA86CD-7423-48A2-9CF2-18B93A585F2D}" type="presOf" srcId="{95355F77-D8F9-49C0-A3E9-C45962717B3B}" destId="{FA34190F-7162-496E-A96A-9500C1D864D0}" srcOrd="0" destOrd="0" presId="urn:microsoft.com/office/officeart/2005/8/layout/equation1"/>
    <dgm:cxn modelId="{8AA98289-5A59-4EF1-A093-E106C01B1B27}" type="presOf" srcId="{CFAD0BF8-9810-4239-873E-CA7444247A10}" destId="{E188DE39-2439-4712-9253-D9043BA916C6}" srcOrd="0" destOrd="0" presId="urn:microsoft.com/office/officeart/2005/8/layout/equation1"/>
    <dgm:cxn modelId="{DE676490-B859-4E3C-BA6E-25867541C2A4}" type="presOf" srcId="{7ADCA382-FFB5-4860-9C08-7312D2EE72D5}" destId="{0F642F10-DF13-4F57-B653-ED8A67E5077A}" srcOrd="0" destOrd="0" presId="urn:microsoft.com/office/officeart/2005/8/layout/equation1"/>
    <dgm:cxn modelId="{E015D5C7-3755-4A29-B5C9-F3F8E0F4F56C}" srcId="{95355F77-D8F9-49C0-A3E9-C45962717B3B}" destId="{68DF3EBB-734B-4192-9270-B2A79E1B2683}" srcOrd="1" destOrd="0" parTransId="{0F4435B1-5777-4CD5-A6D3-248ACC90B227}" sibTransId="{7ADCA382-FFB5-4860-9C08-7312D2EE72D5}"/>
    <dgm:cxn modelId="{CBB7415E-4116-40CB-BEE8-F20EF1F5E247}" type="presOf" srcId="{68DF3EBB-734B-4192-9270-B2A79E1B2683}" destId="{3320C415-AC13-4972-84C4-5372F6B130BE}" srcOrd="0" destOrd="0" presId="urn:microsoft.com/office/officeart/2005/8/layout/equation1"/>
    <dgm:cxn modelId="{26EA5E5E-BC6E-4A6A-A102-2CCECDB4ECC0}" type="presOf" srcId="{1771A6B7-8F66-4FBC-9E29-21620C9AAB4B}" destId="{B0FAB78F-13A4-498E-AED2-63F5027F1D3C}" srcOrd="0" destOrd="0" presId="urn:microsoft.com/office/officeart/2005/8/layout/equation1"/>
    <dgm:cxn modelId="{3157A726-EAB5-4829-91A8-B38FFC94A9B1}" type="presParOf" srcId="{FA34190F-7162-496E-A96A-9500C1D864D0}" destId="{F249BC00-7AEF-4E12-9660-21072A2C8C28}" srcOrd="0" destOrd="0" presId="urn:microsoft.com/office/officeart/2005/8/layout/equation1"/>
    <dgm:cxn modelId="{39980137-A9F6-4B14-B427-68928E7A9A95}" type="presParOf" srcId="{FA34190F-7162-496E-A96A-9500C1D864D0}" destId="{B5D15195-1964-4067-9639-5572CCC47105}" srcOrd="1" destOrd="0" presId="urn:microsoft.com/office/officeart/2005/8/layout/equation1"/>
    <dgm:cxn modelId="{A680D5EA-0F2B-4738-8173-39D1D0981451}" type="presParOf" srcId="{FA34190F-7162-496E-A96A-9500C1D864D0}" destId="{E188DE39-2439-4712-9253-D9043BA916C6}" srcOrd="2" destOrd="0" presId="urn:microsoft.com/office/officeart/2005/8/layout/equation1"/>
    <dgm:cxn modelId="{F3CD923E-C175-49FC-8E7D-773EC7E42116}" type="presParOf" srcId="{FA34190F-7162-496E-A96A-9500C1D864D0}" destId="{D7E92179-0D8C-4301-BEC4-8CF5F1924253}" srcOrd="3" destOrd="0" presId="urn:microsoft.com/office/officeart/2005/8/layout/equation1"/>
    <dgm:cxn modelId="{08430BD0-3534-4C74-BD20-906E6888D051}" type="presParOf" srcId="{FA34190F-7162-496E-A96A-9500C1D864D0}" destId="{3320C415-AC13-4972-84C4-5372F6B130BE}" srcOrd="4" destOrd="0" presId="urn:microsoft.com/office/officeart/2005/8/layout/equation1"/>
    <dgm:cxn modelId="{3F6D4976-CC0E-41CD-96AE-AA2D982318F3}" type="presParOf" srcId="{FA34190F-7162-496E-A96A-9500C1D864D0}" destId="{92DFB1F6-496B-4C93-AB6C-3B8D4D007D83}" srcOrd="5" destOrd="0" presId="urn:microsoft.com/office/officeart/2005/8/layout/equation1"/>
    <dgm:cxn modelId="{1807AC83-1696-44B3-B77C-FFCA4A32C933}" type="presParOf" srcId="{FA34190F-7162-496E-A96A-9500C1D864D0}" destId="{0F642F10-DF13-4F57-B653-ED8A67E5077A}" srcOrd="6" destOrd="0" presId="urn:microsoft.com/office/officeart/2005/8/layout/equation1"/>
    <dgm:cxn modelId="{9BFBB52D-CF4A-44B7-BBBA-D3CCF6CB8774}" type="presParOf" srcId="{FA34190F-7162-496E-A96A-9500C1D864D0}" destId="{F88DB703-73D0-4ABB-A68E-B42769562EB7}" srcOrd="7" destOrd="0" presId="urn:microsoft.com/office/officeart/2005/8/layout/equation1"/>
    <dgm:cxn modelId="{38CEBC5B-4FF5-4D22-AA97-5D23193BE6C3}" type="presParOf" srcId="{FA34190F-7162-496E-A96A-9500C1D864D0}" destId="{B0FAB78F-13A4-498E-AED2-63F5027F1D3C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476F64-1CFC-4288-AD18-C76BD91152AB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CC08AA-F213-46A7-BA91-294779F1655D}">
      <dgm:prSet phldrT="[Text]"/>
      <dgm:spPr>
        <a:solidFill>
          <a:schemeClr val="accent2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en-US" dirty="0" smtClean="0"/>
            <a:t>22/23</a:t>
          </a:r>
        </a:p>
        <a:p>
          <a:r>
            <a:rPr lang="en-US" dirty="0" smtClean="0"/>
            <a:t>$1M</a:t>
          </a:r>
          <a:endParaRPr lang="en-US" dirty="0"/>
        </a:p>
      </dgm:t>
    </dgm:pt>
    <dgm:pt modelId="{9BC59221-6A5A-4829-8118-03CC6840F84F}" type="parTrans" cxnId="{64AE34C3-0AB2-4D5D-A02A-B095F4CE230F}">
      <dgm:prSet/>
      <dgm:spPr/>
      <dgm:t>
        <a:bodyPr/>
        <a:lstStyle/>
        <a:p>
          <a:endParaRPr lang="en-US"/>
        </a:p>
      </dgm:t>
    </dgm:pt>
    <dgm:pt modelId="{6BBEE879-FF59-47C7-80AB-25AC60ABCE7D}" type="sibTrans" cxnId="{64AE34C3-0AB2-4D5D-A02A-B095F4CE230F}">
      <dgm:prSet/>
      <dgm:spPr/>
      <dgm:t>
        <a:bodyPr/>
        <a:lstStyle/>
        <a:p>
          <a:endParaRPr lang="en-US"/>
        </a:p>
      </dgm:t>
    </dgm:pt>
    <dgm:pt modelId="{BA9407C9-E573-4B55-A9BE-CEF3486965C2}">
      <dgm:prSet phldrT="[Text]"/>
      <dgm:spPr>
        <a:solidFill>
          <a:schemeClr val="accent2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en-US" dirty="0" smtClean="0"/>
            <a:t>23/24</a:t>
          </a:r>
        </a:p>
        <a:p>
          <a:r>
            <a:rPr lang="en-US" dirty="0" smtClean="0"/>
            <a:t>$3.8M</a:t>
          </a:r>
          <a:endParaRPr lang="en-US" dirty="0"/>
        </a:p>
      </dgm:t>
    </dgm:pt>
    <dgm:pt modelId="{4B61C898-F450-41EE-BC95-1EAEF7BB69A0}" type="parTrans" cxnId="{F253F3A5-CB4B-4F64-9056-4A78448EA0E2}">
      <dgm:prSet/>
      <dgm:spPr/>
      <dgm:t>
        <a:bodyPr/>
        <a:lstStyle/>
        <a:p>
          <a:endParaRPr lang="en-US"/>
        </a:p>
      </dgm:t>
    </dgm:pt>
    <dgm:pt modelId="{50AC4E2C-5561-4782-912F-0108FF32AE69}" type="sibTrans" cxnId="{F253F3A5-CB4B-4F64-9056-4A78448EA0E2}">
      <dgm:prSet/>
      <dgm:spPr/>
      <dgm:t>
        <a:bodyPr/>
        <a:lstStyle/>
        <a:p>
          <a:endParaRPr lang="en-US"/>
        </a:p>
      </dgm:t>
    </dgm:pt>
    <dgm:pt modelId="{68C90204-98CE-4579-82D8-8821E60AE237}">
      <dgm:prSet phldrT="[Text]"/>
      <dgm:spPr>
        <a:solidFill>
          <a:schemeClr val="accent2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 dirty="0" smtClean="0"/>
            <a:t>24/25</a:t>
          </a:r>
        </a:p>
        <a:p>
          <a:r>
            <a:rPr lang="en-US" dirty="0" smtClean="0"/>
            <a:t>$3M</a:t>
          </a:r>
          <a:endParaRPr lang="en-US" dirty="0"/>
        </a:p>
      </dgm:t>
    </dgm:pt>
    <dgm:pt modelId="{38E74DB7-8A15-4C12-A29C-ADCDED8B8BB7}" type="parTrans" cxnId="{029B38E7-4816-4D02-8E1E-683F4F817A2A}">
      <dgm:prSet/>
      <dgm:spPr/>
      <dgm:t>
        <a:bodyPr/>
        <a:lstStyle/>
        <a:p>
          <a:endParaRPr lang="en-US"/>
        </a:p>
      </dgm:t>
    </dgm:pt>
    <dgm:pt modelId="{BF3F87D2-F8E6-4589-B37B-FC112422F861}" type="sibTrans" cxnId="{029B38E7-4816-4D02-8E1E-683F4F817A2A}">
      <dgm:prSet/>
      <dgm:spPr/>
      <dgm:t>
        <a:bodyPr/>
        <a:lstStyle/>
        <a:p>
          <a:endParaRPr lang="en-US"/>
        </a:p>
      </dgm:t>
    </dgm:pt>
    <dgm:pt modelId="{92E52C55-4088-405F-B898-1D4470048552}">
      <dgm:prSet phldrT="[Text]"/>
      <dgm:spPr>
        <a:solidFill>
          <a:schemeClr val="accent2">
            <a:lumMod val="75000"/>
            <a:alpha val="50000"/>
          </a:schemeClr>
        </a:solidFill>
      </dgm:spPr>
      <dgm:t>
        <a:bodyPr/>
        <a:lstStyle/>
        <a:p>
          <a:r>
            <a:rPr lang="en-US" dirty="0" smtClean="0"/>
            <a:t>25/26</a:t>
          </a:r>
        </a:p>
        <a:p>
          <a:r>
            <a:rPr lang="en-US" dirty="0" smtClean="0"/>
            <a:t>$3M</a:t>
          </a:r>
          <a:endParaRPr lang="en-US" dirty="0"/>
        </a:p>
      </dgm:t>
    </dgm:pt>
    <dgm:pt modelId="{7696110F-CB5C-45CC-8225-C734215036C4}" type="parTrans" cxnId="{CFCBB2AD-DABF-4372-896A-BF8D70DF96DE}">
      <dgm:prSet/>
      <dgm:spPr/>
      <dgm:t>
        <a:bodyPr/>
        <a:lstStyle/>
        <a:p>
          <a:endParaRPr lang="en-US"/>
        </a:p>
      </dgm:t>
    </dgm:pt>
    <dgm:pt modelId="{C9E21CCF-C3C9-4040-89CE-730DCDF615E9}" type="sibTrans" cxnId="{CFCBB2AD-DABF-4372-896A-BF8D70DF96DE}">
      <dgm:prSet/>
      <dgm:spPr/>
      <dgm:t>
        <a:bodyPr/>
        <a:lstStyle/>
        <a:p>
          <a:endParaRPr lang="en-US"/>
        </a:p>
      </dgm:t>
    </dgm:pt>
    <dgm:pt modelId="{CF1592BD-D71A-47EE-84DE-51F9F6B3D59B}">
      <dgm:prSet/>
      <dgm:spPr>
        <a:solidFill>
          <a:schemeClr val="accent2">
            <a:lumMod val="50000"/>
            <a:alpha val="50000"/>
          </a:schemeClr>
        </a:solidFill>
      </dgm:spPr>
      <dgm:t>
        <a:bodyPr/>
        <a:lstStyle/>
        <a:p>
          <a:r>
            <a:rPr lang="en-US" dirty="0" smtClean="0"/>
            <a:t>26/27</a:t>
          </a:r>
        </a:p>
        <a:p>
          <a:r>
            <a:rPr lang="en-US" dirty="0" smtClean="0"/>
            <a:t>$3M</a:t>
          </a:r>
          <a:endParaRPr lang="en-US" dirty="0"/>
        </a:p>
      </dgm:t>
    </dgm:pt>
    <dgm:pt modelId="{CAB0B5C3-2948-40CB-9291-A94B8D1D83A2}" type="parTrans" cxnId="{37EA5B36-AB7D-4F4F-B5E8-E9CB58DA37D3}">
      <dgm:prSet/>
      <dgm:spPr/>
      <dgm:t>
        <a:bodyPr/>
        <a:lstStyle/>
        <a:p>
          <a:endParaRPr lang="en-US"/>
        </a:p>
      </dgm:t>
    </dgm:pt>
    <dgm:pt modelId="{9ED30D50-CBFE-42C2-A88B-5E7779469DA3}" type="sibTrans" cxnId="{37EA5B36-AB7D-4F4F-B5E8-E9CB58DA37D3}">
      <dgm:prSet/>
      <dgm:spPr/>
      <dgm:t>
        <a:bodyPr/>
        <a:lstStyle/>
        <a:p>
          <a:endParaRPr lang="en-US"/>
        </a:p>
      </dgm:t>
    </dgm:pt>
    <dgm:pt modelId="{A35B7C27-7D48-411A-8B97-5FEF34EB01C9}" type="pres">
      <dgm:prSet presAssocID="{99476F64-1CFC-4288-AD18-C76BD91152A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BF95F8-E8E3-4BC0-98BA-717D55992D32}" type="pres">
      <dgm:prSet presAssocID="{2DCC08AA-F213-46A7-BA91-294779F1655D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EF15BF-547E-4FB1-B088-FFF95CA70DCD}" type="pres">
      <dgm:prSet presAssocID="{6BBEE879-FF59-47C7-80AB-25AC60ABCE7D}" presName="space" presStyleCnt="0"/>
      <dgm:spPr/>
    </dgm:pt>
    <dgm:pt modelId="{B6937B2D-54A8-4F70-8EAF-82FBC0BE4FAE}" type="pres">
      <dgm:prSet presAssocID="{BA9407C9-E573-4B55-A9BE-CEF3486965C2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80F8D4-9B1D-4AAD-B8C3-0E350643F51B}" type="pres">
      <dgm:prSet presAssocID="{50AC4E2C-5561-4782-912F-0108FF32AE69}" presName="space" presStyleCnt="0"/>
      <dgm:spPr/>
    </dgm:pt>
    <dgm:pt modelId="{0CF7781B-0EB1-4B54-85C5-82C4CE64BC52}" type="pres">
      <dgm:prSet presAssocID="{68C90204-98CE-4579-82D8-8821E60AE237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D85259-1DDD-4F72-A0FE-2FB5B6D0D707}" type="pres">
      <dgm:prSet presAssocID="{BF3F87D2-F8E6-4589-B37B-FC112422F861}" presName="space" presStyleCnt="0"/>
      <dgm:spPr/>
    </dgm:pt>
    <dgm:pt modelId="{5CAA7FCF-38B7-4DA8-9884-E666F53EE3C6}" type="pres">
      <dgm:prSet presAssocID="{92E52C55-4088-405F-B898-1D4470048552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054383-5F06-4039-9BA3-828633785435}" type="pres">
      <dgm:prSet presAssocID="{C9E21CCF-C3C9-4040-89CE-730DCDF615E9}" presName="space" presStyleCnt="0"/>
      <dgm:spPr/>
    </dgm:pt>
    <dgm:pt modelId="{80C259E0-0E7E-4DAF-B359-33818A3CDB61}" type="pres">
      <dgm:prSet presAssocID="{CF1592BD-D71A-47EE-84DE-51F9F6B3D59B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CBB2AD-DABF-4372-896A-BF8D70DF96DE}" srcId="{99476F64-1CFC-4288-AD18-C76BD91152AB}" destId="{92E52C55-4088-405F-B898-1D4470048552}" srcOrd="3" destOrd="0" parTransId="{7696110F-CB5C-45CC-8225-C734215036C4}" sibTransId="{C9E21CCF-C3C9-4040-89CE-730DCDF615E9}"/>
    <dgm:cxn modelId="{046948EF-63A8-419A-87F2-423CCF11F202}" type="presOf" srcId="{2DCC08AA-F213-46A7-BA91-294779F1655D}" destId="{9CBF95F8-E8E3-4BC0-98BA-717D55992D32}" srcOrd="0" destOrd="0" presId="urn:microsoft.com/office/officeart/2005/8/layout/venn3"/>
    <dgm:cxn modelId="{7087B9D7-5132-4410-AF5A-1CA813E0979A}" type="presOf" srcId="{68C90204-98CE-4579-82D8-8821E60AE237}" destId="{0CF7781B-0EB1-4B54-85C5-82C4CE64BC52}" srcOrd="0" destOrd="0" presId="urn:microsoft.com/office/officeart/2005/8/layout/venn3"/>
    <dgm:cxn modelId="{25F017C4-761D-4C35-948D-40A71816967B}" type="presOf" srcId="{CF1592BD-D71A-47EE-84DE-51F9F6B3D59B}" destId="{80C259E0-0E7E-4DAF-B359-33818A3CDB61}" srcOrd="0" destOrd="0" presId="urn:microsoft.com/office/officeart/2005/8/layout/venn3"/>
    <dgm:cxn modelId="{F253F3A5-CB4B-4F64-9056-4A78448EA0E2}" srcId="{99476F64-1CFC-4288-AD18-C76BD91152AB}" destId="{BA9407C9-E573-4B55-A9BE-CEF3486965C2}" srcOrd="1" destOrd="0" parTransId="{4B61C898-F450-41EE-BC95-1EAEF7BB69A0}" sibTransId="{50AC4E2C-5561-4782-912F-0108FF32AE69}"/>
    <dgm:cxn modelId="{029B38E7-4816-4D02-8E1E-683F4F817A2A}" srcId="{99476F64-1CFC-4288-AD18-C76BD91152AB}" destId="{68C90204-98CE-4579-82D8-8821E60AE237}" srcOrd="2" destOrd="0" parTransId="{38E74DB7-8A15-4C12-A29C-ADCDED8B8BB7}" sibTransId="{BF3F87D2-F8E6-4589-B37B-FC112422F861}"/>
    <dgm:cxn modelId="{3119C6D1-31D0-4C38-AF31-BBCEBF6DA5AF}" type="presOf" srcId="{92E52C55-4088-405F-B898-1D4470048552}" destId="{5CAA7FCF-38B7-4DA8-9884-E666F53EE3C6}" srcOrd="0" destOrd="0" presId="urn:microsoft.com/office/officeart/2005/8/layout/venn3"/>
    <dgm:cxn modelId="{C360D452-6F10-46D7-88CF-C6E5E7BFD931}" type="presOf" srcId="{99476F64-1CFC-4288-AD18-C76BD91152AB}" destId="{A35B7C27-7D48-411A-8B97-5FEF34EB01C9}" srcOrd="0" destOrd="0" presId="urn:microsoft.com/office/officeart/2005/8/layout/venn3"/>
    <dgm:cxn modelId="{64AE34C3-0AB2-4D5D-A02A-B095F4CE230F}" srcId="{99476F64-1CFC-4288-AD18-C76BD91152AB}" destId="{2DCC08AA-F213-46A7-BA91-294779F1655D}" srcOrd="0" destOrd="0" parTransId="{9BC59221-6A5A-4829-8118-03CC6840F84F}" sibTransId="{6BBEE879-FF59-47C7-80AB-25AC60ABCE7D}"/>
    <dgm:cxn modelId="{F4CC3207-1F04-48C2-A7D3-76016D992DA1}" type="presOf" srcId="{BA9407C9-E573-4B55-A9BE-CEF3486965C2}" destId="{B6937B2D-54A8-4F70-8EAF-82FBC0BE4FAE}" srcOrd="0" destOrd="0" presId="urn:microsoft.com/office/officeart/2005/8/layout/venn3"/>
    <dgm:cxn modelId="{37EA5B36-AB7D-4F4F-B5E8-E9CB58DA37D3}" srcId="{99476F64-1CFC-4288-AD18-C76BD91152AB}" destId="{CF1592BD-D71A-47EE-84DE-51F9F6B3D59B}" srcOrd="4" destOrd="0" parTransId="{CAB0B5C3-2948-40CB-9291-A94B8D1D83A2}" sibTransId="{9ED30D50-CBFE-42C2-A88B-5E7779469DA3}"/>
    <dgm:cxn modelId="{B1D8B1FD-87B4-4547-9BA7-9204B4049099}" type="presParOf" srcId="{A35B7C27-7D48-411A-8B97-5FEF34EB01C9}" destId="{9CBF95F8-E8E3-4BC0-98BA-717D55992D32}" srcOrd="0" destOrd="0" presId="urn:microsoft.com/office/officeart/2005/8/layout/venn3"/>
    <dgm:cxn modelId="{9D07FFD2-629E-4A8B-AE3D-1B3A58D6C869}" type="presParOf" srcId="{A35B7C27-7D48-411A-8B97-5FEF34EB01C9}" destId="{14EF15BF-547E-4FB1-B088-FFF95CA70DCD}" srcOrd="1" destOrd="0" presId="urn:microsoft.com/office/officeart/2005/8/layout/venn3"/>
    <dgm:cxn modelId="{CF2CD1A8-1662-4DEB-9A33-B781882712C4}" type="presParOf" srcId="{A35B7C27-7D48-411A-8B97-5FEF34EB01C9}" destId="{B6937B2D-54A8-4F70-8EAF-82FBC0BE4FAE}" srcOrd="2" destOrd="0" presId="urn:microsoft.com/office/officeart/2005/8/layout/venn3"/>
    <dgm:cxn modelId="{6AD987D6-D811-4C96-B496-886B630A38ED}" type="presParOf" srcId="{A35B7C27-7D48-411A-8B97-5FEF34EB01C9}" destId="{0C80F8D4-9B1D-4AAD-B8C3-0E350643F51B}" srcOrd="3" destOrd="0" presId="urn:microsoft.com/office/officeart/2005/8/layout/venn3"/>
    <dgm:cxn modelId="{55ACE15C-0430-45BE-85C7-70D3A5FC9685}" type="presParOf" srcId="{A35B7C27-7D48-411A-8B97-5FEF34EB01C9}" destId="{0CF7781B-0EB1-4B54-85C5-82C4CE64BC52}" srcOrd="4" destOrd="0" presId="urn:microsoft.com/office/officeart/2005/8/layout/venn3"/>
    <dgm:cxn modelId="{A6DEDE30-2275-4938-87F4-9E5E618BBA93}" type="presParOf" srcId="{A35B7C27-7D48-411A-8B97-5FEF34EB01C9}" destId="{2CD85259-1DDD-4F72-A0FE-2FB5B6D0D707}" srcOrd="5" destOrd="0" presId="urn:microsoft.com/office/officeart/2005/8/layout/venn3"/>
    <dgm:cxn modelId="{90F0E63E-7F7C-48C7-8248-539DAC3BB18E}" type="presParOf" srcId="{A35B7C27-7D48-411A-8B97-5FEF34EB01C9}" destId="{5CAA7FCF-38B7-4DA8-9884-E666F53EE3C6}" srcOrd="6" destOrd="0" presId="urn:microsoft.com/office/officeart/2005/8/layout/venn3"/>
    <dgm:cxn modelId="{17A36726-8AC4-4630-90BD-223654B33A51}" type="presParOf" srcId="{A35B7C27-7D48-411A-8B97-5FEF34EB01C9}" destId="{58054383-5F06-4039-9BA3-828633785435}" srcOrd="7" destOrd="0" presId="urn:microsoft.com/office/officeart/2005/8/layout/venn3"/>
    <dgm:cxn modelId="{4C37934B-B645-4B4B-902A-4E4D1EFBC2A5}" type="presParOf" srcId="{A35B7C27-7D48-411A-8B97-5FEF34EB01C9}" destId="{80C259E0-0E7E-4DAF-B359-33818A3CDB61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E7578F-4A6A-4254-9070-09ADC6EB0DCF}" type="doc">
      <dgm:prSet loTypeId="urn:microsoft.com/office/officeart/2005/8/layout/hProcess7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ABDFBFB-C3CC-4073-856B-5DDB928265F9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50000"/>
                </a:schemeClr>
              </a:solidFill>
            </a:rPr>
            <a:t>NO PROPOSAL    </a:t>
          </a:r>
          <a:endParaRPr lang="en-US" dirty="0">
            <a:solidFill>
              <a:schemeClr val="accent1">
                <a:lumMod val="50000"/>
              </a:schemeClr>
            </a:solidFill>
          </a:endParaRPr>
        </a:p>
      </dgm:t>
    </dgm:pt>
    <dgm:pt modelId="{1F678DCA-06D2-41A2-8D64-CE97F14E9E4D}" type="parTrans" cxnId="{CCC93477-9904-4D7E-84EA-95C73F261DFD}">
      <dgm:prSet/>
      <dgm:spPr/>
      <dgm:t>
        <a:bodyPr/>
        <a:lstStyle/>
        <a:p>
          <a:endParaRPr lang="en-US"/>
        </a:p>
      </dgm:t>
    </dgm:pt>
    <dgm:pt modelId="{1A04808D-A20C-4CB9-8FD2-1DB162CA4A0A}" type="sibTrans" cxnId="{CCC93477-9904-4D7E-84EA-95C73F261DFD}">
      <dgm:prSet/>
      <dgm:spPr/>
      <dgm:t>
        <a:bodyPr/>
        <a:lstStyle/>
        <a:p>
          <a:endParaRPr lang="en-US"/>
        </a:p>
      </dgm:t>
    </dgm:pt>
    <dgm:pt modelId="{81126192-92B4-4EF3-BB9E-49267AAE871E}">
      <dgm:prSet phldrT="[Text]"/>
      <dgm:spPr/>
      <dgm:t>
        <a:bodyPr/>
        <a:lstStyle/>
        <a:p>
          <a:r>
            <a:rPr lang="en-US" dirty="0" smtClean="0"/>
            <a:t>-Less administrative burden on First Nations</a:t>
          </a:r>
        </a:p>
        <a:p>
          <a:r>
            <a:rPr lang="en-US" dirty="0" smtClean="0"/>
            <a:t>- Ensure equal access</a:t>
          </a:r>
          <a:endParaRPr lang="en-US" dirty="0"/>
        </a:p>
      </dgm:t>
    </dgm:pt>
    <dgm:pt modelId="{CEE727B1-A44C-4ABB-AB61-60F0320DDC36}" type="parTrans" cxnId="{5CC8BAC2-AC5D-47EA-938A-C12FB7BD691D}">
      <dgm:prSet/>
      <dgm:spPr/>
      <dgm:t>
        <a:bodyPr/>
        <a:lstStyle/>
        <a:p>
          <a:endParaRPr lang="en-US"/>
        </a:p>
      </dgm:t>
    </dgm:pt>
    <dgm:pt modelId="{79D21C5A-7491-4B05-9252-233FCC64D349}" type="sibTrans" cxnId="{5CC8BAC2-AC5D-47EA-938A-C12FB7BD691D}">
      <dgm:prSet/>
      <dgm:spPr/>
      <dgm:t>
        <a:bodyPr/>
        <a:lstStyle/>
        <a:p>
          <a:endParaRPr lang="en-US"/>
        </a:p>
      </dgm:t>
    </dgm:pt>
    <dgm:pt modelId="{C17D9790-499D-4BDA-8B82-35D4391D310F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50000"/>
                </a:schemeClr>
              </a:solidFill>
            </a:rPr>
            <a:t>NO ONE LEFT BEHIND</a:t>
          </a:r>
          <a:endParaRPr lang="en-US" dirty="0">
            <a:solidFill>
              <a:schemeClr val="accent1">
                <a:lumMod val="50000"/>
              </a:schemeClr>
            </a:solidFill>
          </a:endParaRPr>
        </a:p>
      </dgm:t>
    </dgm:pt>
    <dgm:pt modelId="{B2C01C8A-0D36-4E09-913C-9907E6AFAFFC}" type="parTrans" cxnId="{AB5429F5-63B2-45F5-8672-47E10FE16849}">
      <dgm:prSet/>
      <dgm:spPr/>
      <dgm:t>
        <a:bodyPr/>
        <a:lstStyle/>
        <a:p>
          <a:endParaRPr lang="en-US"/>
        </a:p>
      </dgm:t>
    </dgm:pt>
    <dgm:pt modelId="{22BECDE6-0E82-4F50-A0CC-E4B493105FCB}" type="sibTrans" cxnId="{AB5429F5-63B2-45F5-8672-47E10FE16849}">
      <dgm:prSet/>
      <dgm:spPr/>
      <dgm:t>
        <a:bodyPr/>
        <a:lstStyle/>
        <a:p>
          <a:endParaRPr lang="en-US"/>
        </a:p>
      </dgm:t>
    </dgm:pt>
    <dgm:pt modelId="{93376902-F15D-4184-9454-DC9C1028AE0B}">
      <dgm:prSet phldrT="[Text]"/>
      <dgm:spPr/>
      <dgm:t>
        <a:bodyPr/>
        <a:lstStyle/>
        <a:p>
          <a:r>
            <a:rPr lang="en-US" dirty="0" smtClean="0"/>
            <a:t>- Ensure that each First Nation has the choice to opt-in or opt-out annually </a:t>
          </a:r>
          <a:endParaRPr lang="en-US" dirty="0"/>
        </a:p>
      </dgm:t>
    </dgm:pt>
    <dgm:pt modelId="{1524A8CA-3004-4EC3-B56A-78F5FAC105E0}" type="parTrans" cxnId="{390F1EE2-4C91-4752-BB27-B428F6FA8ED8}">
      <dgm:prSet/>
      <dgm:spPr/>
      <dgm:t>
        <a:bodyPr/>
        <a:lstStyle/>
        <a:p>
          <a:endParaRPr lang="en-US"/>
        </a:p>
      </dgm:t>
    </dgm:pt>
    <dgm:pt modelId="{A8A1427C-91AB-476C-A02C-59D478066C12}" type="sibTrans" cxnId="{390F1EE2-4C91-4752-BB27-B428F6FA8ED8}">
      <dgm:prSet/>
      <dgm:spPr/>
      <dgm:t>
        <a:bodyPr/>
        <a:lstStyle/>
        <a:p>
          <a:endParaRPr lang="en-US"/>
        </a:p>
      </dgm:t>
    </dgm:pt>
    <dgm:pt modelId="{7A208C01-9BEA-4156-B57F-926C589355D6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50000"/>
                </a:schemeClr>
              </a:solidFill>
            </a:rPr>
            <a:t>TARGETS FUNDING</a:t>
          </a:r>
          <a:endParaRPr lang="en-US" dirty="0">
            <a:solidFill>
              <a:schemeClr val="accent1">
                <a:lumMod val="50000"/>
              </a:schemeClr>
            </a:solidFill>
          </a:endParaRPr>
        </a:p>
      </dgm:t>
    </dgm:pt>
    <dgm:pt modelId="{81F2DC42-8B68-4A31-B238-68006ED71168}" type="parTrans" cxnId="{C6EE040C-177B-483F-9458-DAEEA149829F}">
      <dgm:prSet/>
      <dgm:spPr/>
      <dgm:t>
        <a:bodyPr/>
        <a:lstStyle/>
        <a:p>
          <a:endParaRPr lang="en-US"/>
        </a:p>
      </dgm:t>
    </dgm:pt>
    <dgm:pt modelId="{489ADB57-544B-4DB6-814C-87802A988390}" type="sibTrans" cxnId="{C6EE040C-177B-483F-9458-DAEEA149829F}">
      <dgm:prSet/>
      <dgm:spPr/>
      <dgm:t>
        <a:bodyPr/>
        <a:lstStyle/>
        <a:p>
          <a:endParaRPr lang="en-US"/>
        </a:p>
      </dgm:t>
    </dgm:pt>
    <dgm:pt modelId="{5458E1C8-0746-45E4-9DD2-65C7B751A17A}">
      <dgm:prSet phldrT="[Text]"/>
      <dgm:spPr/>
      <dgm:t>
        <a:bodyPr/>
        <a:lstStyle/>
        <a:p>
          <a:r>
            <a:rPr lang="en-US" dirty="0" smtClean="0"/>
            <a:t>-Ensure funding targets intended recipients and/or activity </a:t>
          </a:r>
          <a:endParaRPr lang="en-US" dirty="0"/>
        </a:p>
      </dgm:t>
    </dgm:pt>
    <dgm:pt modelId="{51D4BEDA-2F49-453F-9557-FAA2E544F837}" type="parTrans" cxnId="{9458AEB8-EB76-4624-BECE-39DE36C3864A}">
      <dgm:prSet/>
      <dgm:spPr/>
      <dgm:t>
        <a:bodyPr/>
        <a:lstStyle/>
        <a:p>
          <a:endParaRPr lang="en-US"/>
        </a:p>
      </dgm:t>
    </dgm:pt>
    <dgm:pt modelId="{13383C00-9AD3-435B-A2AA-E020F2FC670B}" type="sibTrans" cxnId="{9458AEB8-EB76-4624-BECE-39DE36C3864A}">
      <dgm:prSet/>
      <dgm:spPr/>
      <dgm:t>
        <a:bodyPr/>
        <a:lstStyle/>
        <a:p>
          <a:endParaRPr lang="en-US"/>
        </a:p>
      </dgm:t>
    </dgm:pt>
    <dgm:pt modelId="{4EC4D51D-4995-45F6-A07E-9E6120F39F49}" type="pres">
      <dgm:prSet presAssocID="{6FE7578F-4A6A-4254-9070-09ADC6EB0DC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2B91D1-DF5D-43FA-8F5E-24F7B8CA8E53}" type="pres">
      <dgm:prSet presAssocID="{0ABDFBFB-C3CC-4073-856B-5DDB928265F9}" presName="compositeNode" presStyleCnt="0">
        <dgm:presLayoutVars>
          <dgm:bulletEnabled val="1"/>
        </dgm:presLayoutVars>
      </dgm:prSet>
      <dgm:spPr/>
    </dgm:pt>
    <dgm:pt modelId="{607C213F-BF74-4981-B246-BBC1DAC8FFCE}" type="pres">
      <dgm:prSet presAssocID="{0ABDFBFB-C3CC-4073-856B-5DDB928265F9}" presName="bgRect" presStyleLbl="node1" presStyleIdx="0" presStyleCnt="3"/>
      <dgm:spPr/>
      <dgm:t>
        <a:bodyPr/>
        <a:lstStyle/>
        <a:p>
          <a:endParaRPr lang="en-US"/>
        </a:p>
      </dgm:t>
    </dgm:pt>
    <dgm:pt modelId="{9B2782CC-EE78-4610-A0FA-390EA7ABCAC0}" type="pres">
      <dgm:prSet presAssocID="{0ABDFBFB-C3CC-4073-856B-5DDB928265F9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01519F-563F-47DE-8429-CA029D74A8FB}" type="pres">
      <dgm:prSet presAssocID="{0ABDFBFB-C3CC-4073-856B-5DDB928265F9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E23D1D-D61A-4E5F-B591-0A7FD0EE03C8}" type="pres">
      <dgm:prSet presAssocID="{1A04808D-A20C-4CB9-8FD2-1DB162CA4A0A}" presName="hSp" presStyleCnt="0"/>
      <dgm:spPr/>
    </dgm:pt>
    <dgm:pt modelId="{E3D8A409-F747-4F5E-9910-C7B40C859EC0}" type="pres">
      <dgm:prSet presAssocID="{1A04808D-A20C-4CB9-8FD2-1DB162CA4A0A}" presName="vProcSp" presStyleCnt="0"/>
      <dgm:spPr/>
    </dgm:pt>
    <dgm:pt modelId="{FBA4D04E-E9EC-4FBA-BAC0-84B3CF3E496C}" type="pres">
      <dgm:prSet presAssocID="{1A04808D-A20C-4CB9-8FD2-1DB162CA4A0A}" presName="vSp1" presStyleCnt="0"/>
      <dgm:spPr/>
    </dgm:pt>
    <dgm:pt modelId="{83CA557A-62BE-41D2-93FE-A9AD12CC03EE}" type="pres">
      <dgm:prSet presAssocID="{1A04808D-A20C-4CB9-8FD2-1DB162CA4A0A}" presName="simulatedConn" presStyleLbl="solidFgAcc1" presStyleIdx="0" presStyleCnt="2"/>
      <dgm:spPr/>
    </dgm:pt>
    <dgm:pt modelId="{952E1817-3F95-425E-A161-D2D5E951DCAA}" type="pres">
      <dgm:prSet presAssocID="{1A04808D-A20C-4CB9-8FD2-1DB162CA4A0A}" presName="vSp2" presStyleCnt="0"/>
      <dgm:spPr/>
    </dgm:pt>
    <dgm:pt modelId="{DDAE005C-2548-488D-A277-C584C0D93B03}" type="pres">
      <dgm:prSet presAssocID="{1A04808D-A20C-4CB9-8FD2-1DB162CA4A0A}" presName="sibTrans" presStyleCnt="0"/>
      <dgm:spPr/>
    </dgm:pt>
    <dgm:pt modelId="{8CD968C4-B12C-4030-81DE-47F1E069D11E}" type="pres">
      <dgm:prSet presAssocID="{C17D9790-499D-4BDA-8B82-35D4391D310F}" presName="compositeNode" presStyleCnt="0">
        <dgm:presLayoutVars>
          <dgm:bulletEnabled val="1"/>
        </dgm:presLayoutVars>
      </dgm:prSet>
      <dgm:spPr/>
    </dgm:pt>
    <dgm:pt modelId="{D0459D8B-8E4B-4535-9D3D-B9972E787936}" type="pres">
      <dgm:prSet presAssocID="{C17D9790-499D-4BDA-8B82-35D4391D310F}" presName="bgRect" presStyleLbl="node1" presStyleIdx="1" presStyleCnt="3"/>
      <dgm:spPr/>
      <dgm:t>
        <a:bodyPr/>
        <a:lstStyle/>
        <a:p>
          <a:endParaRPr lang="en-US"/>
        </a:p>
      </dgm:t>
    </dgm:pt>
    <dgm:pt modelId="{A6EA3AFD-A977-42E9-B31E-79C7AAE1D80B}" type="pres">
      <dgm:prSet presAssocID="{C17D9790-499D-4BDA-8B82-35D4391D310F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C240CA-7417-49E4-AA8F-107B762CE503}" type="pres">
      <dgm:prSet presAssocID="{C17D9790-499D-4BDA-8B82-35D4391D310F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79E127-A9D7-4285-879D-141D29FCD6A3}" type="pres">
      <dgm:prSet presAssocID="{22BECDE6-0E82-4F50-A0CC-E4B493105FCB}" presName="hSp" presStyleCnt="0"/>
      <dgm:spPr/>
    </dgm:pt>
    <dgm:pt modelId="{3050C4D7-24B9-4A15-94E4-AA78B797427E}" type="pres">
      <dgm:prSet presAssocID="{22BECDE6-0E82-4F50-A0CC-E4B493105FCB}" presName="vProcSp" presStyleCnt="0"/>
      <dgm:spPr/>
    </dgm:pt>
    <dgm:pt modelId="{82978977-690B-472A-9603-1418A1C0EC3F}" type="pres">
      <dgm:prSet presAssocID="{22BECDE6-0E82-4F50-A0CC-E4B493105FCB}" presName="vSp1" presStyleCnt="0"/>
      <dgm:spPr/>
    </dgm:pt>
    <dgm:pt modelId="{26C44905-6FB1-4FED-9532-CA1F8DC2354A}" type="pres">
      <dgm:prSet presAssocID="{22BECDE6-0E82-4F50-A0CC-E4B493105FCB}" presName="simulatedConn" presStyleLbl="solidFgAcc1" presStyleIdx="1" presStyleCnt="2"/>
      <dgm:spPr/>
    </dgm:pt>
    <dgm:pt modelId="{0D07D3B2-E8F1-4EC0-91D1-FD91D1C73EF0}" type="pres">
      <dgm:prSet presAssocID="{22BECDE6-0E82-4F50-A0CC-E4B493105FCB}" presName="vSp2" presStyleCnt="0"/>
      <dgm:spPr/>
    </dgm:pt>
    <dgm:pt modelId="{2AE8461C-8A80-4DE4-9C24-4E23FAC4F5ED}" type="pres">
      <dgm:prSet presAssocID="{22BECDE6-0E82-4F50-A0CC-E4B493105FCB}" presName="sibTrans" presStyleCnt="0"/>
      <dgm:spPr/>
    </dgm:pt>
    <dgm:pt modelId="{65217C1A-BA7B-4416-92A4-2DD1A71C5676}" type="pres">
      <dgm:prSet presAssocID="{7A208C01-9BEA-4156-B57F-926C589355D6}" presName="compositeNode" presStyleCnt="0">
        <dgm:presLayoutVars>
          <dgm:bulletEnabled val="1"/>
        </dgm:presLayoutVars>
      </dgm:prSet>
      <dgm:spPr/>
    </dgm:pt>
    <dgm:pt modelId="{E20998EF-F9EB-417D-9531-0C6F3F0D1F56}" type="pres">
      <dgm:prSet presAssocID="{7A208C01-9BEA-4156-B57F-926C589355D6}" presName="bgRect" presStyleLbl="node1" presStyleIdx="2" presStyleCnt="3" custLinFactNeighborX="-1588" custLinFactNeighborY="662"/>
      <dgm:spPr/>
      <dgm:t>
        <a:bodyPr/>
        <a:lstStyle/>
        <a:p>
          <a:endParaRPr lang="en-US"/>
        </a:p>
      </dgm:t>
    </dgm:pt>
    <dgm:pt modelId="{1AAFF938-B7FD-4926-BED3-9A5603603979}" type="pres">
      <dgm:prSet presAssocID="{7A208C01-9BEA-4156-B57F-926C589355D6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C8ABF1-C398-45AA-AF70-90E72F8B9375}" type="pres">
      <dgm:prSet presAssocID="{7A208C01-9BEA-4156-B57F-926C589355D6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4E41B7-484E-47B9-8309-727630CA6BAD}" type="presOf" srcId="{81126192-92B4-4EF3-BB9E-49267AAE871E}" destId="{1801519F-563F-47DE-8429-CA029D74A8FB}" srcOrd="0" destOrd="0" presId="urn:microsoft.com/office/officeart/2005/8/layout/hProcess7"/>
    <dgm:cxn modelId="{CCC93477-9904-4D7E-84EA-95C73F261DFD}" srcId="{6FE7578F-4A6A-4254-9070-09ADC6EB0DCF}" destId="{0ABDFBFB-C3CC-4073-856B-5DDB928265F9}" srcOrd="0" destOrd="0" parTransId="{1F678DCA-06D2-41A2-8D64-CE97F14E9E4D}" sibTransId="{1A04808D-A20C-4CB9-8FD2-1DB162CA4A0A}"/>
    <dgm:cxn modelId="{0FFA92C2-48C5-4523-B09A-F3058E90E441}" type="presOf" srcId="{0ABDFBFB-C3CC-4073-856B-5DDB928265F9}" destId="{9B2782CC-EE78-4610-A0FA-390EA7ABCAC0}" srcOrd="1" destOrd="0" presId="urn:microsoft.com/office/officeart/2005/8/layout/hProcess7"/>
    <dgm:cxn modelId="{5CC8BAC2-AC5D-47EA-938A-C12FB7BD691D}" srcId="{0ABDFBFB-C3CC-4073-856B-5DDB928265F9}" destId="{81126192-92B4-4EF3-BB9E-49267AAE871E}" srcOrd="0" destOrd="0" parTransId="{CEE727B1-A44C-4ABB-AB61-60F0320DDC36}" sibTransId="{79D21C5A-7491-4B05-9252-233FCC64D349}"/>
    <dgm:cxn modelId="{C6EE040C-177B-483F-9458-DAEEA149829F}" srcId="{6FE7578F-4A6A-4254-9070-09ADC6EB0DCF}" destId="{7A208C01-9BEA-4156-B57F-926C589355D6}" srcOrd="2" destOrd="0" parTransId="{81F2DC42-8B68-4A31-B238-68006ED71168}" sibTransId="{489ADB57-544B-4DB6-814C-87802A988390}"/>
    <dgm:cxn modelId="{822C839D-8213-42AF-A871-CA26C4CA1C68}" type="presOf" srcId="{6FE7578F-4A6A-4254-9070-09ADC6EB0DCF}" destId="{4EC4D51D-4995-45F6-A07E-9E6120F39F49}" srcOrd="0" destOrd="0" presId="urn:microsoft.com/office/officeart/2005/8/layout/hProcess7"/>
    <dgm:cxn modelId="{6AD945E3-5DC3-4CB8-832A-C3A2C1CDC299}" type="presOf" srcId="{C17D9790-499D-4BDA-8B82-35D4391D310F}" destId="{D0459D8B-8E4B-4535-9D3D-B9972E787936}" srcOrd="0" destOrd="0" presId="urn:microsoft.com/office/officeart/2005/8/layout/hProcess7"/>
    <dgm:cxn modelId="{12FBFD92-E7FF-40DC-9865-B68AB46418EF}" type="presOf" srcId="{0ABDFBFB-C3CC-4073-856B-5DDB928265F9}" destId="{607C213F-BF74-4981-B246-BBC1DAC8FFCE}" srcOrd="0" destOrd="0" presId="urn:microsoft.com/office/officeart/2005/8/layout/hProcess7"/>
    <dgm:cxn modelId="{390F1EE2-4C91-4752-BB27-B428F6FA8ED8}" srcId="{C17D9790-499D-4BDA-8B82-35D4391D310F}" destId="{93376902-F15D-4184-9454-DC9C1028AE0B}" srcOrd="0" destOrd="0" parTransId="{1524A8CA-3004-4EC3-B56A-78F5FAC105E0}" sibTransId="{A8A1427C-91AB-476C-A02C-59D478066C12}"/>
    <dgm:cxn modelId="{7B550F3A-9D7F-42CF-99C8-F448509FA78C}" type="presOf" srcId="{C17D9790-499D-4BDA-8B82-35D4391D310F}" destId="{A6EA3AFD-A977-42E9-B31E-79C7AAE1D80B}" srcOrd="1" destOrd="0" presId="urn:microsoft.com/office/officeart/2005/8/layout/hProcess7"/>
    <dgm:cxn modelId="{506AE6C0-B168-492B-A325-F3912EA7582F}" type="presOf" srcId="{7A208C01-9BEA-4156-B57F-926C589355D6}" destId="{1AAFF938-B7FD-4926-BED3-9A5603603979}" srcOrd="1" destOrd="0" presId="urn:microsoft.com/office/officeart/2005/8/layout/hProcess7"/>
    <dgm:cxn modelId="{2C8CE418-D987-4941-86FD-CDC06E0F6917}" type="presOf" srcId="{93376902-F15D-4184-9454-DC9C1028AE0B}" destId="{09C240CA-7417-49E4-AA8F-107B762CE503}" srcOrd="0" destOrd="0" presId="urn:microsoft.com/office/officeart/2005/8/layout/hProcess7"/>
    <dgm:cxn modelId="{AB5429F5-63B2-45F5-8672-47E10FE16849}" srcId="{6FE7578F-4A6A-4254-9070-09ADC6EB0DCF}" destId="{C17D9790-499D-4BDA-8B82-35D4391D310F}" srcOrd="1" destOrd="0" parTransId="{B2C01C8A-0D36-4E09-913C-9907E6AFAFFC}" sibTransId="{22BECDE6-0E82-4F50-A0CC-E4B493105FCB}"/>
    <dgm:cxn modelId="{37BBF935-120A-4B09-A21C-1CFE2B0EBC7B}" type="presOf" srcId="{7A208C01-9BEA-4156-B57F-926C589355D6}" destId="{E20998EF-F9EB-417D-9531-0C6F3F0D1F56}" srcOrd="0" destOrd="0" presId="urn:microsoft.com/office/officeart/2005/8/layout/hProcess7"/>
    <dgm:cxn modelId="{9458AEB8-EB76-4624-BECE-39DE36C3864A}" srcId="{7A208C01-9BEA-4156-B57F-926C589355D6}" destId="{5458E1C8-0746-45E4-9DD2-65C7B751A17A}" srcOrd="0" destOrd="0" parTransId="{51D4BEDA-2F49-453F-9557-FAA2E544F837}" sibTransId="{13383C00-9AD3-435B-A2AA-E020F2FC670B}"/>
    <dgm:cxn modelId="{05D9E893-8EEF-4965-8ADA-C79C274FE3B6}" type="presOf" srcId="{5458E1C8-0746-45E4-9DD2-65C7B751A17A}" destId="{5CC8ABF1-C398-45AA-AF70-90E72F8B9375}" srcOrd="0" destOrd="0" presId="urn:microsoft.com/office/officeart/2005/8/layout/hProcess7"/>
    <dgm:cxn modelId="{3EBB2DA9-2AD5-4388-AF1C-51A7F350C568}" type="presParOf" srcId="{4EC4D51D-4995-45F6-A07E-9E6120F39F49}" destId="{C82B91D1-DF5D-43FA-8F5E-24F7B8CA8E53}" srcOrd="0" destOrd="0" presId="urn:microsoft.com/office/officeart/2005/8/layout/hProcess7"/>
    <dgm:cxn modelId="{F0A99F22-1D9C-42B6-97E7-F4464AF4C0F0}" type="presParOf" srcId="{C82B91D1-DF5D-43FA-8F5E-24F7B8CA8E53}" destId="{607C213F-BF74-4981-B246-BBC1DAC8FFCE}" srcOrd="0" destOrd="0" presId="urn:microsoft.com/office/officeart/2005/8/layout/hProcess7"/>
    <dgm:cxn modelId="{0E2C0BB1-B4B8-49C4-98E1-5F6781C80EAB}" type="presParOf" srcId="{C82B91D1-DF5D-43FA-8F5E-24F7B8CA8E53}" destId="{9B2782CC-EE78-4610-A0FA-390EA7ABCAC0}" srcOrd="1" destOrd="0" presId="urn:microsoft.com/office/officeart/2005/8/layout/hProcess7"/>
    <dgm:cxn modelId="{040ED313-2D9B-4B31-9933-87BD327B3D1A}" type="presParOf" srcId="{C82B91D1-DF5D-43FA-8F5E-24F7B8CA8E53}" destId="{1801519F-563F-47DE-8429-CA029D74A8FB}" srcOrd="2" destOrd="0" presId="urn:microsoft.com/office/officeart/2005/8/layout/hProcess7"/>
    <dgm:cxn modelId="{52381FA1-E7D1-4B34-B3F1-38A6BB9C29F6}" type="presParOf" srcId="{4EC4D51D-4995-45F6-A07E-9E6120F39F49}" destId="{47E23D1D-D61A-4E5F-B591-0A7FD0EE03C8}" srcOrd="1" destOrd="0" presId="urn:microsoft.com/office/officeart/2005/8/layout/hProcess7"/>
    <dgm:cxn modelId="{C26DF4B3-40CD-46D1-8FDA-AC211C709C58}" type="presParOf" srcId="{4EC4D51D-4995-45F6-A07E-9E6120F39F49}" destId="{E3D8A409-F747-4F5E-9910-C7B40C859EC0}" srcOrd="2" destOrd="0" presId="urn:microsoft.com/office/officeart/2005/8/layout/hProcess7"/>
    <dgm:cxn modelId="{D57D94BB-F7AA-4949-80B1-AD367A3FF0CD}" type="presParOf" srcId="{E3D8A409-F747-4F5E-9910-C7B40C859EC0}" destId="{FBA4D04E-E9EC-4FBA-BAC0-84B3CF3E496C}" srcOrd="0" destOrd="0" presId="urn:microsoft.com/office/officeart/2005/8/layout/hProcess7"/>
    <dgm:cxn modelId="{F6D86815-37EB-4D56-9FCB-740ABB51C2B7}" type="presParOf" srcId="{E3D8A409-F747-4F5E-9910-C7B40C859EC0}" destId="{83CA557A-62BE-41D2-93FE-A9AD12CC03EE}" srcOrd="1" destOrd="0" presId="urn:microsoft.com/office/officeart/2005/8/layout/hProcess7"/>
    <dgm:cxn modelId="{CBFCABC7-C547-4343-A322-FAC1A3474A1B}" type="presParOf" srcId="{E3D8A409-F747-4F5E-9910-C7B40C859EC0}" destId="{952E1817-3F95-425E-A161-D2D5E951DCAA}" srcOrd="2" destOrd="0" presId="urn:microsoft.com/office/officeart/2005/8/layout/hProcess7"/>
    <dgm:cxn modelId="{5902A27E-A5C9-485B-B169-592236B3DE3C}" type="presParOf" srcId="{4EC4D51D-4995-45F6-A07E-9E6120F39F49}" destId="{DDAE005C-2548-488D-A277-C584C0D93B03}" srcOrd="3" destOrd="0" presId="urn:microsoft.com/office/officeart/2005/8/layout/hProcess7"/>
    <dgm:cxn modelId="{E2814B70-3D74-4E9F-BD9D-C11FFE09D6A4}" type="presParOf" srcId="{4EC4D51D-4995-45F6-A07E-9E6120F39F49}" destId="{8CD968C4-B12C-4030-81DE-47F1E069D11E}" srcOrd="4" destOrd="0" presId="urn:microsoft.com/office/officeart/2005/8/layout/hProcess7"/>
    <dgm:cxn modelId="{64C4F43E-0AA8-431E-A874-BC02BE8E1DDD}" type="presParOf" srcId="{8CD968C4-B12C-4030-81DE-47F1E069D11E}" destId="{D0459D8B-8E4B-4535-9D3D-B9972E787936}" srcOrd="0" destOrd="0" presId="urn:microsoft.com/office/officeart/2005/8/layout/hProcess7"/>
    <dgm:cxn modelId="{FE788FBE-B458-4E0D-BE55-8BB61C9AFD99}" type="presParOf" srcId="{8CD968C4-B12C-4030-81DE-47F1E069D11E}" destId="{A6EA3AFD-A977-42E9-B31E-79C7AAE1D80B}" srcOrd="1" destOrd="0" presId="urn:microsoft.com/office/officeart/2005/8/layout/hProcess7"/>
    <dgm:cxn modelId="{30A47DB1-4BAA-4B36-8F34-F4345F503C4C}" type="presParOf" srcId="{8CD968C4-B12C-4030-81DE-47F1E069D11E}" destId="{09C240CA-7417-49E4-AA8F-107B762CE503}" srcOrd="2" destOrd="0" presId="urn:microsoft.com/office/officeart/2005/8/layout/hProcess7"/>
    <dgm:cxn modelId="{515AAA32-5E62-4EE1-8439-73DBC494810E}" type="presParOf" srcId="{4EC4D51D-4995-45F6-A07E-9E6120F39F49}" destId="{7479E127-A9D7-4285-879D-141D29FCD6A3}" srcOrd="5" destOrd="0" presId="urn:microsoft.com/office/officeart/2005/8/layout/hProcess7"/>
    <dgm:cxn modelId="{70846650-2248-4406-AACB-6353FBCC60B1}" type="presParOf" srcId="{4EC4D51D-4995-45F6-A07E-9E6120F39F49}" destId="{3050C4D7-24B9-4A15-94E4-AA78B797427E}" srcOrd="6" destOrd="0" presId="urn:microsoft.com/office/officeart/2005/8/layout/hProcess7"/>
    <dgm:cxn modelId="{C140E4F2-223D-4742-A4BD-258D33CCF018}" type="presParOf" srcId="{3050C4D7-24B9-4A15-94E4-AA78B797427E}" destId="{82978977-690B-472A-9603-1418A1C0EC3F}" srcOrd="0" destOrd="0" presId="urn:microsoft.com/office/officeart/2005/8/layout/hProcess7"/>
    <dgm:cxn modelId="{C09BCD2A-D440-4015-812A-73C39C851495}" type="presParOf" srcId="{3050C4D7-24B9-4A15-94E4-AA78B797427E}" destId="{26C44905-6FB1-4FED-9532-CA1F8DC2354A}" srcOrd="1" destOrd="0" presId="urn:microsoft.com/office/officeart/2005/8/layout/hProcess7"/>
    <dgm:cxn modelId="{08FDBB43-1137-45E0-A4ED-986EAD699947}" type="presParOf" srcId="{3050C4D7-24B9-4A15-94E4-AA78B797427E}" destId="{0D07D3B2-E8F1-4EC0-91D1-FD91D1C73EF0}" srcOrd="2" destOrd="0" presId="urn:microsoft.com/office/officeart/2005/8/layout/hProcess7"/>
    <dgm:cxn modelId="{FA07A10C-EC9B-41D8-8EE2-493435C74860}" type="presParOf" srcId="{4EC4D51D-4995-45F6-A07E-9E6120F39F49}" destId="{2AE8461C-8A80-4DE4-9C24-4E23FAC4F5ED}" srcOrd="7" destOrd="0" presId="urn:microsoft.com/office/officeart/2005/8/layout/hProcess7"/>
    <dgm:cxn modelId="{19FC56D6-C788-4CFD-9BFD-4B483881F1F8}" type="presParOf" srcId="{4EC4D51D-4995-45F6-A07E-9E6120F39F49}" destId="{65217C1A-BA7B-4416-92A4-2DD1A71C5676}" srcOrd="8" destOrd="0" presId="urn:microsoft.com/office/officeart/2005/8/layout/hProcess7"/>
    <dgm:cxn modelId="{E25898E3-832F-44C0-9835-B7013F1CF95D}" type="presParOf" srcId="{65217C1A-BA7B-4416-92A4-2DD1A71C5676}" destId="{E20998EF-F9EB-417D-9531-0C6F3F0D1F56}" srcOrd="0" destOrd="0" presId="urn:microsoft.com/office/officeart/2005/8/layout/hProcess7"/>
    <dgm:cxn modelId="{121F7009-1EC1-40F7-81C0-DE7C4762FB98}" type="presParOf" srcId="{65217C1A-BA7B-4416-92A4-2DD1A71C5676}" destId="{1AAFF938-B7FD-4926-BED3-9A5603603979}" srcOrd="1" destOrd="0" presId="urn:microsoft.com/office/officeart/2005/8/layout/hProcess7"/>
    <dgm:cxn modelId="{C8ADDA32-EF95-4DD9-8D82-D6E1AB1D41D5}" type="presParOf" srcId="{65217C1A-BA7B-4416-92A4-2DD1A71C5676}" destId="{5CC8ABF1-C398-45AA-AF70-90E72F8B9375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0A1E7F-D30A-4DA3-8A22-7C9F712B56E7}" type="doc">
      <dgm:prSet loTypeId="urn:microsoft.com/office/officeart/2005/8/layout/lProcess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09A6A9F-A076-446F-B39B-9F5C29308198}">
      <dgm:prSet phldrT="[Text]"/>
      <dgm:spPr/>
      <dgm:t>
        <a:bodyPr/>
        <a:lstStyle/>
        <a:p>
          <a:r>
            <a:rPr lang="en-US" dirty="0" smtClean="0"/>
            <a:t>Interim Funding Approach</a:t>
          </a:r>
          <a:endParaRPr lang="en-US" dirty="0"/>
        </a:p>
      </dgm:t>
    </dgm:pt>
    <dgm:pt modelId="{A649329E-0DC1-4DCB-B516-C6C03DE1E443}" type="parTrans" cxnId="{22975372-F716-4BA1-9D17-DC07F15DC734}">
      <dgm:prSet/>
      <dgm:spPr/>
      <dgm:t>
        <a:bodyPr/>
        <a:lstStyle/>
        <a:p>
          <a:endParaRPr lang="en-US"/>
        </a:p>
      </dgm:t>
    </dgm:pt>
    <dgm:pt modelId="{DE26983F-0A50-4E02-8E21-EB9EF92E2502}" type="sibTrans" cxnId="{22975372-F716-4BA1-9D17-DC07F15DC734}">
      <dgm:prSet/>
      <dgm:spPr/>
      <dgm:t>
        <a:bodyPr/>
        <a:lstStyle/>
        <a:p>
          <a:endParaRPr lang="en-US"/>
        </a:p>
      </dgm:t>
    </dgm:pt>
    <dgm:pt modelId="{7F398A66-EE44-4A7D-8551-5FEB0E6D4501}">
      <dgm:prSet phldrT="[Text]"/>
      <dgm:spPr/>
      <dgm:t>
        <a:bodyPr/>
        <a:lstStyle/>
        <a:p>
          <a:r>
            <a:rPr lang="en-US" dirty="0" smtClean="0"/>
            <a:t>Affirm or amend previously approved recommendations to support learners over 21 on NR through IFA</a:t>
          </a:r>
          <a:endParaRPr lang="en-US" dirty="0"/>
        </a:p>
      </dgm:t>
    </dgm:pt>
    <dgm:pt modelId="{E03B6EDA-6228-41CD-AFAC-9C8665D6FB45}" type="parTrans" cxnId="{230CCB8C-5697-49F7-9D51-FA0D7EA7B462}">
      <dgm:prSet/>
      <dgm:spPr/>
      <dgm:t>
        <a:bodyPr/>
        <a:lstStyle/>
        <a:p>
          <a:endParaRPr lang="en-US"/>
        </a:p>
      </dgm:t>
    </dgm:pt>
    <dgm:pt modelId="{E24AE272-3FAD-4FE3-A630-F733F4F03437}" type="sibTrans" cxnId="{230CCB8C-5697-49F7-9D51-FA0D7EA7B462}">
      <dgm:prSet/>
      <dgm:spPr/>
      <dgm:t>
        <a:bodyPr/>
        <a:lstStyle/>
        <a:p>
          <a:endParaRPr lang="en-US"/>
        </a:p>
      </dgm:t>
    </dgm:pt>
    <dgm:pt modelId="{11581B5D-872D-41F3-8F2C-06C7C8689CA1}">
      <dgm:prSet phldrT="[Text]"/>
      <dgm:spPr/>
      <dgm:t>
        <a:bodyPr/>
        <a:lstStyle/>
        <a:p>
          <a:r>
            <a:rPr lang="en-US" dirty="0" smtClean="0"/>
            <a:t>Expect a mid-year adjustment to increase education allocations  to implement  IFA recommendations</a:t>
          </a:r>
          <a:endParaRPr lang="en-US" dirty="0"/>
        </a:p>
      </dgm:t>
    </dgm:pt>
    <dgm:pt modelId="{02116C4E-463A-4AFF-970C-1096A2DF859D}" type="parTrans" cxnId="{44B93183-9772-4450-9EA0-F6BBEC5976E3}">
      <dgm:prSet/>
      <dgm:spPr/>
      <dgm:t>
        <a:bodyPr/>
        <a:lstStyle/>
        <a:p>
          <a:endParaRPr lang="en-US"/>
        </a:p>
      </dgm:t>
    </dgm:pt>
    <dgm:pt modelId="{523C4EB6-A19E-4AC0-B519-B7D778668DEA}" type="sibTrans" cxnId="{44B93183-9772-4450-9EA0-F6BBEC5976E3}">
      <dgm:prSet/>
      <dgm:spPr/>
      <dgm:t>
        <a:bodyPr/>
        <a:lstStyle/>
        <a:p>
          <a:endParaRPr lang="en-US"/>
        </a:p>
      </dgm:t>
    </dgm:pt>
    <dgm:pt modelId="{3AE59257-3F7E-4A5C-9F69-9B6486AF8757}">
      <dgm:prSet phldrT="[Text]"/>
      <dgm:spPr/>
      <dgm:t>
        <a:bodyPr/>
        <a:lstStyle/>
        <a:p>
          <a:r>
            <a:rPr lang="en-US" dirty="0" smtClean="0"/>
            <a:t>Data Collection</a:t>
          </a:r>
          <a:endParaRPr lang="en-US" dirty="0"/>
        </a:p>
      </dgm:t>
    </dgm:pt>
    <dgm:pt modelId="{A6D1F7E5-F57E-419F-A3A6-126FFF91638F}" type="parTrans" cxnId="{42BAA6D9-EF67-403D-AB02-BFE54218E2F1}">
      <dgm:prSet/>
      <dgm:spPr/>
      <dgm:t>
        <a:bodyPr/>
        <a:lstStyle/>
        <a:p>
          <a:endParaRPr lang="en-US"/>
        </a:p>
      </dgm:t>
    </dgm:pt>
    <dgm:pt modelId="{FE67FEF8-628C-4942-BECF-FA3861299BEA}" type="sibTrans" cxnId="{42BAA6D9-EF67-403D-AB02-BFE54218E2F1}">
      <dgm:prSet/>
      <dgm:spPr/>
      <dgm:t>
        <a:bodyPr/>
        <a:lstStyle/>
        <a:p>
          <a:endParaRPr lang="en-US"/>
        </a:p>
      </dgm:t>
    </dgm:pt>
    <dgm:pt modelId="{272BD7F6-1C0E-448E-8349-4B907576311C}">
      <dgm:prSet phldrT="[Text]"/>
      <dgm:spPr/>
      <dgm:t>
        <a:bodyPr/>
        <a:lstStyle/>
        <a:p>
          <a:r>
            <a:rPr lang="en-US" dirty="0" smtClean="0"/>
            <a:t>Identify additional data elements required to capture activity of learners over 21</a:t>
          </a:r>
          <a:endParaRPr lang="en-US" dirty="0"/>
        </a:p>
      </dgm:t>
    </dgm:pt>
    <dgm:pt modelId="{97FDC36A-BA18-4F1A-8448-1D4D9A56FBF9}" type="parTrans" cxnId="{757FC377-0201-49C0-8FCB-EE4FCEBCE9C2}">
      <dgm:prSet/>
      <dgm:spPr/>
      <dgm:t>
        <a:bodyPr/>
        <a:lstStyle/>
        <a:p>
          <a:endParaRPr lang="en-US"/>
        </a:p>
      </dgm:t>
    </dgm:pt>
    <dgm:pt modelId="{43D7AB16-827D-4284-8F6D-D33A5D1A5B9D}" type="sibTrans" cxnId="{757FC377-0201-49C0-8FCB-EE4FCEBCE9C2}">
      <dgm:prSet/>
      <dgm:spPr/>
      <dgm:t>
        <a:bodyPr/>
        <a:lstStyle/>
        <a:p>
          <a:endParaRPr lang="en-US"/>
        </a:p>
      </dgm:t>
    </dgm:pt>
    <dgm:pt modelId="{0E966E3C-6FB6-4584-A2B0-AE77A31CD882}">
      <dgm:prSet phldrT="[Text]"/>
      <dgm:spPr/>
      <dgm:t>
        <a:bodyPr/>
        <a:lstStyle/>
        <a:p>
          <a:r>
            <a:rPr lang="en-US" dirty="0" smtClean="0"/>
            <a:t>To ensure learners over 21 are funded according to program type and show success of investment </a:t>
          </a:r>
          <a:endParaRPr lang="en-US" dirty="0"/>
        </a:p>
      </dgm:t>
    </dgm:pt>
    <dgm:pt modelId="{43CA8880-FDA1-482E-B913-624F90F46C60}" type="parTrans" cxnId="{0EF97180-8322-4374-83EF-267949A74112}">
      <dgm:prSet/>
      <dgm:spPr/>
      <dgm:t>
        <a:bodyPr/>
        <a:lstStyle/>
        <a:p>
          <a:endParaRPr lang="en-US"/>
        </a:p>
      </dgm:t>
    </dgm:pt>
    <dgm:pt modelId="{1FB83067-D0EB-44A6-9CAE-57BC785122B5}" type="sibTrans" cxnId="{0EF97180-8322-4374-83EF-267949A74112}">
      <dgm:prSet/>
      <dgm:spPr/>
      <dgm:t>
        <a:bodyPr/>
        <a:lstStyle/>
        <a:p>
          <a:endParaRPr lang="en-US"/>
        </a:p>
      </dgm:t>
    </dgm:pt>
    <dgm:pt modelId="{82634F40-6420-4E28-9C7C-33E8BDA2565F}">
      <dgm:prSet phldrT="[Text]"/>
      <dgm:spPr/>
      <dgm:t>
        <a:bodyPr/>
        <a:lstStyle/>
        <a:p>
          <a:r>
            <a:rPr lang="en-US" dirty="0" smtClean="0"/>
            <a:t>Business Case</a:t>
          </a:r>
          <a:endParaRPr lang="en-US" dirty="0"/>
        </a:p>
      </dgm:t>
    </dgm:pt>
    <dgm:pt modelId="{2B55C270-28AD-4054-A6D0-319B258A89F9}" type="parTrans" cxnId="{52441C15-A8B8-4A6A-AA51-F673BA8960EB}">
      <dgm:prSet/>
      <dgm:spPr/>
      <dgm:t>
        <a:bodyPr/>
        <a:lstStyle/>
        <a:p>
          <a:endParaRPr lang="en-US"/>
        </a:p>
      </dgm:t>
    </dgm:pt>
    <dgm:pt modelId="{C15784E6-39A0-4263-ACE7-D71757A6DACC}" type="sibTrans" cxnId="{52441C15-A8B8-4A6A-AA51-F673BA8960EB}">
      <dgm:prSet/>
      <dgm:spPr/>
      <dgm:t>
        <a:bodyPr/>
        <a:lstStyle/>
        <a:p>
          <a:endParaRPr lang="en-US"/>
        </a:p>
      </dgm:t>
    </dgm:pt>
    <dgm:pt modelId="{6A2103A1-F911-43BB-8AB2-86935EDDD09B}">
      <dgm:prSet phldrT="[Text]"/>
      <dgm:spPr/>
      <dgm:t>
        <a:bodyPr/>
        <a:lstStyle/>
        <a:p>
          <a:r>
            <a:rPr lang="en-US" dirty="0" smtClean="0"/>
            <a:t>Expansion of adult education beyond secondary completion</a:t>
          </a:r>
          <a:endParaRPr lang="en-US" dirty="0"/>
        </a:p>
      </dgm:t>
    </dgm:pt>
    <dgm:pt modelId="{89830B81-736D-4491-B4CA-B828B5A2CCC5}" type="parTrans" cxnId="{1AF57B7F-8AE7-42D2-AB72-25B0823AC04F}">
      <dgm:prSet/>
      <dgm:spPr/>
      <dgm:t>
        <a:bodyPr/>
        <a:lstStyle/>
        <a:p>
          <a:endParaRPr lang="en-US"/>
        </a:p>
      </dgm:t>
    </dgm:pt>
    <dgm:pt modelId="{2324D9FF-3A29-43D6-B888-3CE7E3A8A6D0}" type="sibTrans" cxnId="{1AF57B7F-8AE7-42D2-AB72-25B0823AC04F}">
      <dgm:prSet/>
      <dgm:spPr/>
      <dgm:t>
        <a:bodyPr/>
        <a:lstStyle/>
        <a:p>
          <a:endParaRPr lang="en-US"/>
        </a:p>
      </dgm:t>
    </dgm:pt>
    <dgm:pt modelId="{85438596-2CD2-4BB5-A422-12FB7A8E6C33}">
      <dgm:prSet phldrT="[Text]"/>
      <dgm:spPr/>
      <dgm:t>
        <a:bodyPr/>
        <a:lstStyle/>
        <a:p>
          <a:r>
            <a:rPr lang="en-US" dirty="0" smtClean="0"/>
            <a:t>Identify programs and funding required</a:t>
          </a:r>
          <a:endParaRPr lang="en-US" dirty="0"/>
        </a:p>
      </dgm:t>
    </dgm:pt>
    <dgm:pt modelId="{D0D720E2-CA63-4DB3-BCFA-02798B9528A5}" type="parTrans" cxnId="{1D732C4C-DA0F-4DFA-80CE-51BBFE79A850}">
      <dgm:prSet/>
      <dgm:spPr/>
      <dgm:t>
        <a:bodyPr/>
        <a:lstStyle/>
        <a:p>
          <a:endParaRPr lang="en-US"/>
        </a:p>
      </dgm:t>
    </dgm:pt>
    <dgm:pt modelId="{1B34EBB2-A7D9-4AEF-9E10-07093E5C3BFB}" type="sibTrans" cxnId="{1D732C4C-DA0F-4DFA-80CE-51BBFE79A850}">
      <dgm:prSet/>
      <dgm:spPr/>
      <dgm:t>
        <a:bodyPr/>
        <a:lstStyle/>
        <a:p>
          <a:endParaRPr lang="en-US"/>
        </a:p>
      </dgm:t>
    </dgm:pt>
    <dgm:pt modelId="{FD5C441E-72F5-4B8E-890C-9B08BE9F3361}" type="pres">
      <dgm:prSet presAssocID="{F60A1E7F-D30A-4DA3-8A22-7C9F712B56E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23432A-70DA-4C5E-8884-84D3981ABE6F}" type="pres">
      <dgm:prSet presAssocID="{709A6A9F-A076-446F-B39B-9F5C29308198}" presName="compNode" presStyleCnt="0"/>
      <dgm:spPr/>
    </dgm:pt>
    <dgm:pt modelId="{462275DC-A3F7-420C-BAF7-AB21F82CC9DE}" type="pres">
      <dgm:prSet presAssocID="{709A6A9F-A076-446F-B39B-9F5C29308198}" presName="aNode" presStyleLbl="bgShp" presStyleIdx="0" presStyleCnt="3"/>
      <dgm:spPr/>
      <dgm:t>
        <a:bodyPr/>
        <a:lstStyle/>
        <a:p>
          <a:endParaRPr lang="en-US"/>
        </a:p>
      </dgm:t>
    </dgm:pt>
    <dgm:pt modelId="{E53551FC-6158-4009-A30C-7DB3F41B810E}" type="pres">
      <dgm:prSet presAssocID="{709A6A9F-A076-446F-B39B-9F5C29308198}" presName="textNode" presStyleLbl="bgShp" presStyleIdx="0" presStyleCnt="3"/>
      <dgm:spPr/>
      <dgm:t>
        <a:bodyPr/>
        <a:lstStyle/>
        <a:p>
          <a:endParaRPr lang="en-US"/>
        </a:p>
      </dgm:t>
    </dgm:pt>
    <dgm:pt modelId="{62D787F8-697C-41E1-B21A-A79E2EC3CB6B}" type="pres">
      <dgm:prSet presAssocID="{709A6A9F-A076-446F-B39B-9F5C29308198}" presName="compChildNode" presStyleCnt="0"/>
      <dgm:spPr/>
    </dgm:pt>
    <dgm:pt modelId="{F855FABF-ADC9-4059-8D57-ADC3E1E64AFC}" type="pres">
      <dgm:prSet presAssocID="{709A6A9F-A076-446F-B39B-9F5C29308198}" presName="theInnerList" presStyleCnt="0"/>
      <dgm:spPr/>
    </dgm:pt>
    <dgm:pt modelId="{8D5177C7-C95D-4724-8DB0-9C11A1B4F4E3}" type="pres">
      <dgm:prSet presAssocID="{7F398A66-EE44-4A7D-8551-5FEB0E6D4501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2D343A-31B5-4282-BC1D-97F37EA4524D}" type="pres">
      <dgm:prSet presAssocID="{7F398A66-EE44-4A7D-8551-5FEB0E6D4501}" presName="aSpace2" presStyleCnt="0"/>
      <dgm:spPr/>
    </dgm:pt>
    <dgm:pt modelId="{696E00F2-656E-45C7-BFE0-D908DB9E6D01}" type="pres">
      <dgm:prSet presAssocID="{11581B5D-872D-41F3-8F2C-06C7C8689CA1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8C2866-A569-413F-8492-D8B18132C6B2}" type="pres">
      <dgm:prSet presAssocID="{709A6A9F-A076-446F-B39B-9F5C29308198}" presName="aSpace" presStyleCnt="0"/>
      <dgm:spPr/>
    </dgm:pt>
    <dgm:pt modelId="{CC5473B2-F1FE-42BC-B3DF-21519EAA5158}" type="pres">
      <dgm:prSet presAssocID="{3AE59257-3F7E-4A5C-9F69-9B6486AF8757}" presName="compNode" presStyleCnt="0"/>
      <dgm:spPr/>
    </dgm:pt>
    <dgm:pt modelId="{FB623140-D628-4846-8E01-E5939C3F52C6}" type="pres">
      <dgm:prSet presAssocID="{3AE59257-3F7E-4A5C-9F69-9B6486AF8757}" presName="aNode" presStyleLbl="bgShp" presStyleIdx="1" presStyleCnt="3"/>
      <dgm:spPr/>
      <dgm:t>
        <a:bodyPr/>
        <a:lstStyle/>
        <a:p>
          <a:endParaRPr lang="en-US"/>
        </a:p>
      </dgm:t>
    </dgm:pt>
    <dgm:pt modelId="{54A5E496-E557-467A-852D-6E8980D7BDE6}" type="pres">
      <dgm:prSet presAssocID="{3AE59257-3F7E-4A5C-9F69-9B6486AF8757}" presName="textNode" presStyleLbl="bgShp" presStyleIdx="1" presStyleCnt="3"/>
      <dgm:spPr/>
      <dgm:t>
        <a:bodyPr/>
        <a:lstStyle/>
        <a:p>
          <a:endParaRPr lang="en-US"/>
        </a:p>
      </dgm:t>
    </dgm:pt>
    <dgm:pt modelId="{DA17AC9C-BF9C-4FAD-8BD1-EB36D93498EA}" type="pres">
      <dgm:prSet presAssocID="{3AE59257-3F7E-4A5C-9F69-9B6486AF8757}" presName="compChildNode" presStyleCnt="0"/>
      <dgm:spPr/>
    </dgm:pt>
    <dgm:pt modelId="{DB29405B-EA5C-4BE2-ACE3-37CBB86F9C61}" type="pres">
      <dgm:prSet presAssocID="{3AE59257-3F7E-4A5C-9F69-9B6486AF8757}" presName="theInnerList" presStyleCnt="0"/>
      <dgm:spPr/>
    </dgm:pt>
    <dgm:pt modelId="{D3E51F5E-6A9D-4F0F-8BF3-0603672417FA}" type="pres">
      <dgm:prSet presAssocID="{272BD7F6-1C0E-448E-8349-4B907576311C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11722F-551B-41CC-B7DE-FE777C118373}" type="pres">
      <dgm:prSet presAssocID="{272BD7F6-1C0E-448E-8349-4B907576311C}" presName="aSpace2" presStyleCnt="0"/>
      <dgm:spPr/>
    </dgm:pt>
    <dgm:pt modelId="{1F575B5B-1420-4251-8C94-79B586965AE0}" type="pres">
      <dgm:prSet presAssocID="{0E966E3C-6FB6-4584-A2B0-AE77A31CD882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205564-4A41-4EE9-86D7-814DF165B06B}" type="pres">
      <dgm:prSet presAssocID="{3AE59257-3F7E-4A5C-9F69-9B6486AF8757}" presName="aSpace" presStyleCnt="0"/>
      <dgm:spPr/>
    </dgm:pt>
    <dgm:pt modelId="{B89B6752-2B4D-41A2-98D2-11368F9C514D}" type="pres">
      <dgm:prSet presAssocID="{82634F40-6420-4E28-9C7C-33E8BDA2565F}" presName="compNode" presStyleCnt="0"/>
      <dgm:spPr/>
    </dgm:pt>
    <dgm:pt modelId="{485C0E1F-E88F-48B9-9996-E0B6ECD46E1E}" type="pres">
      <dgm:prSet presAssocID="{82634F40-6420-4E28-9C7C-33E8BDA2565F}" presName="aNode" presStyleLbl="bgShp" presStyleIdx="2" presStyleCnt="3"/>
      <dgm:spPr/>
      <dgm:t>
        <a:bodyPr/>
        <a:lstStyle/>
        <a:p>
          <a:endParaRPr lang="en-US"/>
        </a:p>
      </dgm:t>
    </dgm:pt>
    <dgm:pt modelId="{946E5278-75D5-4480-B439-9FC02BF9E9CB}" type="pres">
      <dgm:prSet presAssocID="{82634F40-6420-4E28-9C7C-33E8BDA2565F}" presName="textNode" presStyleLbl="bgShp" presStyleIdx="2" presStyleCnt="3"/>
      <dgm:spPr/>
      <dgm:t>
        <a:bodyPr/>
        <a:lstStyle/>
        <a:p>
          <a:endParaRPr lang="en-US"/>
        </a:p>
      </dgm:t>
    </dgm:pt>
    <dgm:pt modelId="{D6DEF654-87E8-4251-B3E8-9D3CCB965468}" type="pres">
      <dgm:prSet presAssocID="{82634F40-6420-4E28-9C7C-33E8BDA2565F}" presName="compChildNode" presStyleCnt="0"/>
      <dgm:spPr/>
    </dgm:pt>
    <dgm:pt modelId="{A70F806C-8148-41D7-A7D3-E07A2A5877B7}" type="pres">
      <dgm:prSet presAssocID="{82634F40-6420-4E28-9C7C-33E8BDA2565F}" presName="theInnerList" presStyleCnt="0"/>
      <dgm:spPr/>
    </dgm:pt>
    <dgm:pt modelId="{65CFF82D-BEA8-42AC-B28B-7E3A27FB0790}" type="pres">
      <dgm:prSet presAssocID="{6A2103A1-F911-43BB-8AB2-86935EDDD09B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2B26F5-8DEA-444F-8E39-F65151AFA72F}" type="pres">
      <dgm:prSet presAssocID="{6A2103A1-F911-43BB-8AB2-86935EDDD09B}" presName="aSpace2" presStyleCnt="0"/>
      <dgm:spPr/>
    </dgm:pt>
    <dgm:pt modelId="{674540CC-E82F-44AC-8CE6-1DB88A072569}" type="pres">
      <dgm:prSet presAssocID="{85438596-2CD2-4BB5-A422-12FB7A8E6C33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E4C018-223D-4BAB-9A4A-552E5D03636D}" type="presOf" srcId="{85438596-2CD2-4BB5-A422-12FB7A8E6C33}" destId="{674540CC-E82F-44AC-8CE6-1DB88A072569}" srcOrd="0" destOrd="0" presId="urn:microsoft.com/office/officeart/2005/8/layout/lProcess2"/>
    <dgm:cxn modelId="{230CCB8C-5697-49F7-9D51-FA0D7EA7B462}" srcId="{709A6A9F-A076-446F-B39B-9F5C29308198}" destId="{7F398A66-EE44-4A7D-8551-5FEB0E6D4501}" srcOrd="0" destOrd="0" parTransId="{E03B6EDA-6228-41CD-AFAC-9C8665D6FB45}" sibTransId="{E24AE272-3FAD-4FE3-A630-F733F4F03437}"/>
    <dgm:cxn modelId="{22975372-F716-4BA1-9D17-DC07F15DC734}" srcId="{F60A1E7F-D30A-4DA3-8A22-7C9F712B56E7}" destId="{709A6A9F-A076-446F-B39B-9F5C29308198}" srcOrd="0" destOrd="0" parTransId="{A649329E-0DC1-4DCB-B516-C6C03DE1E443}" sibTransId="{DE26983F-0A50-4E02-8E21-EB9EF92E2502}"/>
    <dgm:cxn modelId="{52441C15-A8B8-4A6A-AA51-F673BA8960EB}" srcId="{F60A1E7F-D30A-4DA3-8A22-7C9F712B56E7}" destId="{82634F40-6420-4E28-9C7C-33E8BDA2565F}" srcOrd="2" destOrd="0" parTransId="{2B55C270-28AD-4054-A6D0-319B258A89F9}" sibTransId="{C15784E6-39A0-4263-ACE7-D71757A6DACC}"/>
    <dgm:cxn modelId="{CEB98AF6-2CFF-4454-8A2E-D28171F1CEFA}" type="presOf" srcId="{11581B5D-872D-41F3-8F2C-06C7C8689CA1}" destId="{696E00F2-656E-45C7-BFE0-D908DB9E6D01}" srcOrd="0" destOrd="0" presId="urn:microsoft.com/office/officeart/2005/8/layout/lProcess2"/>
    <dgm:cxn modelId="{0EF97180-8322-4374-83EF-267949A74112}" srcId="{3AE59257-3F7E-4A5C-9F69-9B6486AF8757}" destId="{0E966E3C-6FB6-4584-A2B0-AE77A31CD882}" srcOrd="1" destOrd="0" parTransId="{43CA8880-FDA1-482E-B913-624F90F46C60}" sibTransId="{1FB83067-D0EB-44A6-9CAE-57BC785122B5}"/>
    <dgm:cxn modelId="{1D732C4C-DA0F-4DFA-80CE-51BBFE79A850}" srcId="{82634F40-6420-4E28-9C7C-33E8BDA2565F}" destId="{85438596-2CD2-4BB5-A422-12FB7A8E6C33}" srcOrd="1" destOrd="0" parTransId="{D0D720E2-CA63-4DB3-BCFA-02798B9528A5}" sibTransId="{1B34EBB2-A7D9-4AEF-9E10-07093E5C3BFB}"/>
    <dgm:cxn modelId="{E0AC8641-5C5D-4120-8A15-7C787CD8BF21}" type="presOf" srcId="{3AE59257-3F7E-4A5C-9F69-9B6486AF8757}" destId="{FB623140-D628-4846-8E01-E5939C3F52C6}" srcOrd="0" destOrd="0" presId="urn:microsoft.com/office/officeart/2005/8/layout/lProcess2"/>
    <dgm:cxn modelId="{B7B5A0A3-AF31-4006-8567-8CF65AAB6567}" type="presOf" srcId="{709A6A9F-A076-446F-B39B-9F5C29308198}" destId="{E53551FC-6158-4009-A30C-7DB3F41B810E}" srcOrd="1" destOrd="0" presId="urn:microsoft.com/office/officeart/2005/8/layout/lProcess2"/>
    <dgm:cxn modelId="{7085E997-9CCD-44E2-870E-B1BC9D3BA2E9}" type="presOf" srcId="{82634F40-6420-4E28-9C7C-33E8BDA2565F}" destId="{485C0E1F-E88F-48B9-9996-E0B6ECD46E1E}" srcOrd="0" destOrd="0" presId="urn:microsoft.com/office/officeart/2005/8/layout/lProcess2"/>
    <dgm:cxn modelId="{42BAA6D9-EF67-403D-AB02-BFE54218E2F1}" srcId="{F60A1E7F-D30A-4DA3-8A22-7C9F712B56E7}" destId="{3AE59257-3F7E-4A5C-9F69-9B6486AF8757}" srcOrd="1" destOrd="0" parTransId="{A6D1F7E5-F57E-419F-A3A6-126FFF91638F}" sibTransId="{FE67FEF8-628C-4942-BECF-FA3861299BEA}"/>
    <dgm:cxn modelId="{FA2B0948-4702-479A-B4C5-0437E657E547}" type="presOf" srcId="{6A2103A1-F911-43BB-8AB2-86935EDDD09B}" destId="{65CFF82D-BEA8-42AC-B28B-7E3A27FB0790}" srcOrd="0" destOrd="0" presId="urn:microsoft.com/office/officeart/2005/8/layout/lProcess2"/>
    <dgm:cxn modelId="{6C5FBD85-6A45-403B-A7DB-863A5BE36AB5}" type="presOf" srcId="{709A6A9F-A076-446F-B39B-9F5C29308198}" destId="{462275DC-A3F7-420C-BAF7-AB21F82CC9DE}" srcOrd="0" destOrd="0" presId="urn:microsoft.com/office/officeart/2005/8/layout/lProcess2"/>
    <dgm:cxn modelId="{DF476486-47BF-4591-9392-A2D88F857204}" type="presOf" srcId="{F60A1E7F-D30A-4DA3-8A22-7C9F712B56E7}" destId="{FD5C441E-72F5-4B8E-890C-9B08BE9F3361}" srcOrd="0" destOrd="0" presId="urn:microsoft.com/office/officeart/2005/8/layout/lProcess2"/>
    <dgm:cxn modelId="{757FC377-0201-49C0-8FCB-EE4FCEBCE9C2}" srcId="{3AE59257-3F7E-4A5C-9F69-9B6486AF8757}" destId="{272BD7F6-1C0E-448E-8349-4B907576311C}" srcOrd="0" destOrd="0" parTransId="{97FDC36A-BA18-4F1A-8448-1D4D9A56FBF9}" sibTransId="{43D7AB16-827D-4284-8F6D-D33A5D1A5B9D}"/>
    <dgm:cxn modelId="{252B913F-DE17-4FB2-81A8-1652769F0227}" type="presOf" srcId="{82634F40-6420-4E28-9C7C-33E8BDA2565F}" destId="{946E5278-75D5-4480-B439-9FC02BF9E9CB}" srcOrd="1" destOrd="0" presId="urn:microsoft.com/office/officeart/2005/8/layout/lProcess2"/>
    <dgm:cxn modelId="{1BC5E2FA-F384-42CA-AF71-EA91426E36C3}" type="presOf" srcId="{0E966E3C-6FB6-4584-A2B0-AE77A31CD882}" destId="{1F575B5B-1420-4251-8C94-79B586965AE0}" srcOrd="0" destOrd="0" presId="urn:microsoft.com/office/officeart/2005/8/layout/lProcess2"/>
    <dgm:cxn modelId="{D0A29A37-277E-45ED-B30D-996D4C940C0D}" type="presOf" srcId="{3AE59257-3F7E-4A5C-9F69-9B6486AF8757}" destId="{54A5E496-E557-467A-852D-6E8980D7BDE6}" srcOrd="1" destOrd="0" presId="urn:microsoft.com/office/officeart/2005/8/layout/lProcess2"/>
    <dgm:cxn modelId="{C34FC584-A73D-4BE4-A296-D74D066ADD2A}" type="presOf" srcId="{7F398A66-EE44-4A7D-8551-5FEB0E6D4501}" destId="{8D5177C7-C95D-4724-8DB0-9C11A1B4F4E3}" srcOrd="0" destOrd="0" presId="urn:microsoft.com/office/officeart/2005/8/layout/lProcess2"/>
    <dgm:cxn modelId="{673F87A3-4AA1-47D2-A4B0-EE16E10F8915}" type="presOf" srcId="{272BD7F6-1C0E-448E-8349-4B907576311C}" destId="{D3E51F5E-6A9D-4F0F-8BF3-0603672417FA}" srcOrd="0" destOrd="0" presId="urn:microsoft.com/office/officeart/2005/8/layout/lProcess2"/>
    <dgm:cxn modelId="{1AF57B7F-8AE7-42D2-AB72-25B0823AC04F}" srcId="{82634F40-6420-4E28-9C7C-33E8BDA2565F}" destId="{6A2103A1-F911-43BB-8AB2-86935EDDD09B}" srcOrd="0" destOrd="0" parTransId="{89830B81-736D-4491-B4CA-B828B5A2CCC5}" sibTransId="{2324D9FF-3A29-43D6-B888-3CE7E3A8A6D0}"/>
    <dgm:cxn modelId="{44B93183-9772-4450-9EA0-F6BBEC5976E3}" srcId="{709A6A9F-A076-446F-B39B-9F5C29308198}" destId="{11581B5D-872D-41F3-8F2C-06C7C8689CA1}" srcOrd="1" destOrd="0" parTransId="{02116C4E-463A-4AFF-970C-1096A2DF859D}" sibTransId="{523C4EB6-A19E-4AC0-B519-B7D778668DEA}"/>
    <dgm:cxn modelId="{6F50B621-4BF4-466C-8BA5-CD19A63800C1}" type="presParOf" srcId="{FD5C441E-72F5-4B8E-890C-9B08BE9F3361}" destId="{6723432A-70DA-4C5E-8884-84D3981ABE6F}" srcOrd="0" destOrd="0" presId="urn:microsoft.com/office/officeart/2005/8/layout/lProcess2"/>
    <dgm:cxn modelId="{FB6EFEDF-01BC-4CAB-AAA7-BA8CA753703B}" type="presParOf" srcId="{6723432A-70DA-4C5E-8884-84D3981ABE6F}" destId="{462275DC-A3F7-420C-BAF7-AB21F82CC9DE}" srcOrd="0" destOrd="0" presId="urn:microsoft.com/office/officeart/2005/8/layout/lProcess2"/>
    <dgm:cxn modelId="{1E062178-3B7E-4403-936F-6A80675B6823}" type="presParOf" srcId="{6723432A-70DA-4C5E-8884-84D3981ABE6F}" destId="{E53551FC-6158-4009-A30C-7DB3F41B810E}" srcOrd="1" destOrd="0" presId="urn:microsoft.com/office/officeart/2005/8/layout/lProcess2"/>
    <dgm:cxn modelId="{C318C964-5E5B-48D1-B61E-C3C0980A061D}" type="presParOf" srcId="{6723432A-70DA-4C5E-8884-84D3981ABE6F}" destId="{62D787F8-697C-41E1-B21A-A79E2EC3CB6B}" srcOrd="2" destOrd="0" presId="urn:microsoft.com/office/officeart/2005/8/layout/lProcess2"/>
    <dgm:cxn modelId="{8F5AAB8F-04F6-494E-B48B-4E279A4B7B25}" type="presParOf" srcId="{62D787F8-697C-41E1-B21A-A79E2EC3CB6B}" destId="{F855FABF-ADC9-4059-8D57-ADC3E1E64AFC}" srcOrd="0" destOrd="0" presId="urn:microsoft.com/office/officeart/2005/8/layout/lProcess2"/>
    <dgm:cxn modelId="{962DDED3-94A8-478F-A0C2-89DF8CDC45D2}" type="presParOf" srcId="{F855FABF-ADC9-4059-8D57-ADC3E1E64AFC}" destId="{8D5177C7-C95D-4724-8DB0-9C11A1B4F4E3}" srcOrd="0" destOrd="0" presId="urn:microsoft.com/office/officeart/2005/8/layout/lProcess2"/>
    <dgm:cxn modelId="{56BE41FF-DAFB-4A00-88D8-717162F14619}" type="presParOf" srcId="{F855FABF-ADC9-4059-8D57-ADC3E1E64AFC}" destId="{A12D343A-31B5-4282-BC1D-97F37EA4524D}" srcOrd="1" destOrd="0" presId="urn:microsoft.com/office/officeart/2005/8/layout/lProcess2"/>
    <dgm:cxn modelId="{03D95613-EB2C-4D82-AC15-AA188991AE36}" type="presParOf" srcId="{F855FABF-ADC9-4059-8D57-ADC3E1E64AFC}" destId="{696E00F2-656E-45C7-BFE0-D908DB9E6D01}" srcOrd="2" destOrd="0" presId="urn:microsoft.com/office/officeart/2005/8/layout/lProcess2"/>
    <dgm:cxn modelId="{009C6643-2676-4773-A7AD-6527F076AA3E}" type="presParOf" srcId="{FD5C441E-72F5-4B8E-890C-9B08BE9F3361}" destId="{C78C2866-A569-413F-8492-D8B18132C6B2}" srcOrd="1" destOrd="0" presId="urn:microsoft.com/office/officeart/2005/8/layout/lProcess2"/>
    <dgm:cxn modelId="{BA29B903-DA1D-48C9-B9E4-A86F19446027}" type="presParOf" srcId="{FD5C441E-72F5-4B8E-890C-9B08BE9F3361}" destId="{CC5473B2-F1FE-42BC-B3DF-21519EAA5158}" srcOrd="2" destOrd="0" presId="urn:microsoft.com/office/officeart/2005/8/layout/lProcess2"/>
    <dgm:cxn modelId="{21ED9E1C-94E9-4FD1-9352-0B43D66A5961}" type="presParOf" srcId="{CC5473B2-F1FE-42BC-B3DF-21519EAA5158}" destId="{FB623140-D628-4846-8E01-E5939C3F52C6}" srcOrd="0" destOrd="0" presId="urn:microsoft.com/office/officeart/2005/8/layout/lProcess2"/>
    <dgm:cxn modelId="{3F14315F-B72B-4082-875E-4AA99942F064}" type="presParOf" srcId="{CC5473B2-F1FE-42BC-B3DF-21519EAA5158}" destId="{54A5E496-E557-467A-852D-6E8980D7BDE6}" srcOrd="1" destOrd="0" presId="urn:microsoft.com/office/officeart/2005/8/layout/lProcess2"/>
    <dgm:cxn modelId="{168E5ECD-36C0-43D9-8828-4D261031D672}" type="presParOf" srcId="{CC5473B2-F1FE-42BC-B3DF-21519EAA5158}" destId="{DA17AC9C-BF9C-4FAD-8BD1-EB36D93498EA}" srcOrd="2" destOrd="0" presId="urn:microsoft.com/office/officeart/2005/8/layout/lProcess2"/>
    <dgm:cxn modelId="{6E969CFE-CE7C-4771-8443-9712375F7C61}" type="presParOf" srcId="{DA17AC9C-BF9C-4FAD-8BD1-EB36D93498EA}" destId="{DB29405B-EA5C-4BE2-ACE3-37CBB86F9C61}" srcOrd="0" destOrd="0" presId="urn:microsoft.com/office/officeart/2005/8/layout/lProcess2"/>
    <dgm:cxn modelId="{E6584BB5-2400-4015-9748-3719AB786C80}" type="presParOf" srcId="{DB29405B-EA5C-4BE2-ACE3-37CBB86F9C61}" destId="{D3E51F5E-6A9D-4F0F-8BF3-0603672417FA}" srcOrd="0" destOrd="0" presId="urn:microsoft.com/office/officeart/2005/8/layout/lProcess2"/>
    <dgm:cxn modelId="{D9AD6502-D4C6-4A01-B7FD-C9CFDCFF73D0}" type="presParOf" srcId="{DB29405B-EA5C-4BE2-ACE3-37CBB86F9C61}" destId="{8411722F-551B-41CC-B7DE-FE777C118373}" srcOrd="1" destOrd="0" presId="urn:microsoft.com/office/officeart/2005/8/layout/lProcess2"/>
    <dgm:cxn modelId="{4991535C-AA64-4CF6-9A5A-7F9F7709393E}" type="presParOf" srcId="{DB29405B-EA5C-4BE2-ACE3-37CBB86F9C61}" destId="{1F575B5B-1420-4251-8C94-79B586965AE0}" srcOrd="2" destOrd="0" presId="urn:microsoft.com/office/officeart/2005/8/layout/lProcess2"/>
    <dgm:cxn modelId="{38DBC545-C7AC-49E0-AD5F-C366EE844244}" type="presParOf" srcId="{FD5C441E-72F5-4B8E-890C-9B08BE9F3361}" destId="{D4205564-4A41-4EE9-86D7-814DF165B06B}" srcOrd="3" destOrd="0" presId="urn:microsoft.com/office/officeart/2005/8/layout/lProcess2"/>
    <dgm:cxn modelId="{D07D4E0A-055F-4BE5-9DF7-A8C0A1639608}" type="presParOf" srcId="{FD5C441E-72F5-4B8E-890C-9B08BE9F3361}" destId="{B89B6752-2B4D-41A2-98D2-11368F9C514D}" srcOrd="4" destOrd="0" presId="urn:microsoft.com/office/officeart/2005/8/layout/lProcess2"/>
    <dgm:cxn modelId="{33D38955-4F42-4A29-9247-F8B6D9EA85EE}" type="presParOf" srcId="{B89B6752-2B4D-41A2-98D2-11368F9C514D}" destId="{485C0E1F-E88F-48B9-9996-E0B6ECD46E1E}" srcOrd="0" destOrd="0" presId="urn:microsoft.com/office/officeart/2005/8/layout/lProcess2"/>
    <dgm:cxn modelId="{9A3F39A5-41A8-419E-A4A3-4E6833620F9D}" type="presParOf" srcId="{B89B6752-2B4D-41A2-98D2-11368F9C514D}" destId="{946E5278-75D5-4480-B439-9FC02BF9E9CB}" srcOrd="1" destOrd="0" presId="urn:microsoft.com/office/officeart/2005/8/layout/lProcess2"/>
    <dgm:cxn modelId="{601A464A-757D-46DE-B2FA-A275DADACBA0}" type="presParOf" srcId="{B89B6752-2B4D-41A2-98D2-11368F9C514D}" destId="{D6DEF654-87E8-4251-B3E8-9D3CCB965468}" srcOrd="2" destOrd="0" presId="urn:microsoft.com/office/officeart/2005/8/layout/lProcess2"/>
    <dgm:cxn modelId="{8595CF06-3A2F-4B16-A0F6-18E45AD548D3}" type="presParOf" srcId="{D6DEF654-87E8-4251-B3E8-9D3CCB965468}" destId="{A70F806C-8148-41D7-A7D3-E07A2A5877B7}" srcOrd="0" destOrd="0" presId="urn:microsoft.com/office/officeart/2005/8/layout/lProcess2"/>
    <dgm:cxn modelId="{EC78AF4E-A7BF-4EF3-86AA-4A280B3BCC19}" type="presParOf" srcId="{A70F806C-8148-41D7-A7D3-E07A2A5877B7}" destId="{65CFF82D-BEA8-42AC-B28B-7E3A27FB0790}" srcOrd="0" destOrd="0" presId="urn:microsoft.com/office/officeart/2005/8/layout/lProcess2"/>
    <dgm:cxn modelId="{011F2DAF-1E85-4502-9353-D6BFEEDF62FE}" type="presParOf" srcId="{A70F806C-8148-41D7-A7D3-E07A2A5877B7}" destId="{4A2B26F5-8DEA-444F-8E39-F65151AFA72F}" srcOrd="1" destOrd="0" presId="urn:microsoft.com/office/officeart/2005/8/layout/lProcess2"/>
    <dgm:cxn modelId="{2BAFFB60-C0B8-450B-95E2-A0B9F0AF9527}" type="presParOf" srcId="{A70F806C-8148-41D7-A7D3-E07A2A5877B7}" destId="{674540CC-E82F-44AC-8CE6-1DB88A072569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B39F8F-E485-4489-99E8-031656CF70D5}">
      <dsp:nvSpPr>
        <dsp:cNvPr id="0" name=""/>
        <dsp:cNvSpPr/>
      </dsp:nvSpPr>
      <dsp:spPr>
        <a:xfrm>
          <a:off x="0" y="169333"/>
          <a:ext cx="8128000" cy="50799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019DCB-EDF8-44E2-A824-C1251E674898}">
      <dsp:nvSpPr>
        <dsp:cNvPr id="0" name=""/>
        <dsp:cNvSpPr/>
      </dsp:nvSpPr>
      <dsp:spPr>
        <a:xfrm>
          <a:off x="1032256" y="3675549"/>
          <a:ext cx="211328" cy="2113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1E9AFB-838D-4162-B0BD-96B48346C2A9}">
      <dsp:nvSpPr>
        <dsp:cNvPr id="0" name=""/>
        <dsp:cNvSpPr/>
      </dsp:nvSpPr>
      <dsp:spPr>
        <a:xfrm>
          <a:off x="1137920" y="3781213"/>
          <a:ext cx="1893824" cy="1468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978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September 2022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ON-Specific Adult Education Implementation Proposal submitted to ISC</a:t>
          </a:r>
          <a:endParaRPr lang="en-US" sz="1600" kern="1200" dirty="0"/>
        </a:p>
      </dsp:txBody>
      <dsp:txXfrm>
        <a:off x="1137920" y="3781213"/>
        <a:ext cx="1893824" cy="1468120"/>
      </dsp:txXfrm>
    </dsp:sp>
    <dsp:sp modelId="{32388451-5829-4635-8526-2C316117FB93}">
      <dsp:nvSpPr>
        <dsp:cNvPr id="0" name=""/>
        <dsp:cNvSpPr/>
      </dsp:nvSpPr>
      <dsp:spPr>
        <a:xfrm>
          <a:off x="2897632" y="2294805"/>
          <a:ext cx="382016" cy="3820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E6742B-E1F3-4DB1-AFDF-F4BDCBACBA67}">
      <dsp:nvSpPr>
        <dsp:cNvPr id="0" name=""/>
        <dsp:cNvSpPr/>
      </dsp:nvSpPr>
      <dsp:spPr>
        <a:xfrm>
          <a:off x="3088640" y="2485813"/>
          <a:ext cx="1950720" cy="2763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422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January 2023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ISC requests recommendations on regional implementation for 22/23 start-up and expansion funds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-annual allocations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-22/23 distribution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3088640" y="2485813"/>
        <a:ext cx="1950720" cy="2763519"/>
      </dsp:txXfrm>
    </dsp:sp>
    <dsp:sp modelId="{579B6574-631C-42C8-A266-72A7EEE06289}">
      <dsp:nvSpPr>
        <dsp:cNvPr id="0" name=""/>
        <dsp:cNvSpPr/>
      </dsp:nvSpPr>
      <dsp:spPr>
        <a:xfrm>
          <a:off x="5140960" y="1454573"/>
          <a:ext cx="528320" cy="5283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672DE6-6F0E-4BC1-B53D-F18C3476EC65}">
      <dsp:nvSpPr>
        <dsp:cNvPr id="0" name=""/>
        <dsp:cNvSpPr/>
      </dsp:nvSpPr>
      <dsp:spPr>
        <a:xfrm>
          <a:off x="5405120" y="1718733"/>
          <a:ext cx="1950720" cy="3530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946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OTTIFA Adult Education Task Team develops recommendations for consideration by OTTIFA, CTCLL and </a:t>
          </a:r>
          <a:r>
            <a:rPr lang="en-US" sz="1600" kern="1200" dirty="0" smtClean="0">
              <a:solidFill>
                <a:schemeClr val="tx1"/>
              </a:solidFill>
            </a:rPr>
            <a:t>Chiefs in Assembly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5405120" y="1718733"/>
        <a:ext cx="1950720" cy="3530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49BC00-7AEF-4E12-9660-21072A2C8C28}">
      <dsp:nvSpPr>
        <dsp:cNvPr id="0" name=""/>
        <dsp:cNvSpPr/>
      </dsp:nvSpPr>
      <dsp:spPr>
        <a:xfrm>
          <a:off x="1366" y="1007307"/>
          <a:ext cx="1811734" cy="181173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Expansion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- To schools with at least 5 learners over 21 on their Nominal Roll</a:t>
          </a:r>
          <a:endParaRPr lang="en-US" sz="1300" kern="1200" dirty="0"/>
        </a:p>
      </dsp:txBody>
      <dsp:txXfrm>
        <a:off x="266688" y="1272629"/>
        <a:ext cx="1281090" cy="1281090"/>
      </dsp:txXfrm>
    </dsp:sp>
    <dsp:sp modelId="{E188DE39-2439-4712-9253-D9043BA916C6}">
      <dsp:nvSpPr>
        <dsp:cNvPr id="0" name=""/>
        <dsp:cNvSpPr/>
      </dsp:nvSpPr>
      <dsp:spPr>
        <a:xfrm>
          <a:off x="1960214" y="1387772"/>
          <a:ext cx="1050805" cy="1050805"/>
        </a:xfrm>
        <a:prstGeom prst="mathPl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2099498" y="1789600"/>
        <a:ext cx="772237" cy="247149"/>
      </dsp:txXfrm>
    </dsp:sp>
    <dsp:sp modelId="{3320C415-AC13-4972-84C4-5372F6B130BE}">
      <dsp:nvSpPr>
        <dsp:cNvPr id="0" name=""/>
        <dsp:cNvSpPr/>
      </dsp:nvSpPr>
      <dsp:spPr>
        <a:xfrm>
          <a:off x="3158132" y="1007307"/>
          <a:ext cx="1811734" cy="1811734"/>
        </a:xfrm>
        <a:prstGeom prst="ellipse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Start-Up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- To </a:t>
          </a:r>
          <a:r>
            <a:rPr lang="en-US" sz="1300" kern="1200" dirty="0" smtClean="0">
              <a:solidFill>
                <a:schemeClr val="bg1"/>
              </a:solidFill>
            </a:rPr>
            <a:t>communities </a:t>
          </a:r>
          <a:r>
            <a:rPr lang="en-US" sz="1300" kern="1200" dirty="0" smtClean="0"/>
            <a:t>with population of over 21 living on reserve</a:t>
          </a:r>
          <a:endParaRPr lang="en-US" sz="1300" kern="1200" dirty="0"/>
        </a:p>
      </dsp:txBody>
      <dsp:txXfrm>
        <a:off x="3423454" y="1272629"/>
        <a:ext cx="1281090" cy="1281090"/>
      </dsp:txXfrm>
    </dsp:sp>
    <dsp:sp modelId="{0F642F10-DF13-4F57-B653-ED8A67E5077A}">
      <dsp:nvSpPr>
        <dsp:cNvPr id="0" name=""/>
        <dsp:cNvSpPr/>
      </dsp:nvSpPr>
      <dsp:spPr>
        <a:xfrm>
          <a:off x="5116980" y="1387772"/>
          <a:ext cx="1050805" cy="1050805"/>
        </a:xfrm>
        <a:prstGeom prst="mathEqual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5256264" y="1604238"/>
        <a:ext cx="772237" cy="617873"/>
      </dsp:txXfrm>
    </dsp:sp>
    <dsp:sp modelId="{B0FAB78F-13A4-498E-AED2-63F5027F1D3C}">
      <dsp:nvSpPr>
        <dsp:cNvPr id="0" name=""/>
        <dsp:cNvSpPr/>
      </dsp:nvSpPr>
      <dsp:spPr>
        <a:xfrm>
          <a:off x="6314898" y="1007307"/>
          <a:ext cx="1811734" cy="1811734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/>
            <a:t>$1M</a:t>
          </a:r>
          <a:endParaRPr lang="en-US" sz="4000" b="1" kern="1200" dirty="0"/>
        </a:p>
      </dsp:txBody>
      <dsp:txXfrm>
        <a:off x="6580220" y="1272629"/>
        <a:ext cx="1281090" cy="12810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BF95F8-E8E3-4BC0-98BA-717D55992D32}">
      <dsp:nvSpPr>
        <dsp:cNvPr id="0" name=""/>
        <dsp:cNvSpPr/>
      </dsp:nvSpPr>
      <dsp:spPr>
        <a:xfrm>
          <a:off x="992" y="1741950"/>
          <a:ext cx="1934765" cy="1934765"/>
        </a:xfrm>
        <a:prstGeom prst="ellipse">
          <a:avLst/>
        </a:prstGeom>
        <a:solidFill>
          <a:schemeClr val="accent2">
            <a:lumMod val="20000"/>
            <a:lumOff val="8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477" tIns="43180" rIns="106477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22/23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$1M</a:t>
          </a:r>
          <a:endParaRPr lang="en-US" sz="3400" kern="1200" dirty="0"/>
        </a:p>
      </dsp:txBody>
      <dsp:txXfrm>
        <a:off x="284332" y="2025290"/>
        <a:ext cx="1368085" cy="1368085"/>
      </dsp:txXfrm>
    </dsp:sp>
    <dsp:sp modelId="{B6937B2D-54A8-4F70-8EAF-82FBC0BE4FAE}">
      <dsp:nvSpPr>
        <dsp:cNvPr id="0" name=""/>
        <dsp:cNvSpPr/>
      </dsp:nvSpPr>
      <dsp:spPr>
        <a:xfrm>
          <a:off x="1548804" y="1741950"/>
          <a:ext cx="1934765" cy="1934765"/>
        </a:xfrm>
        <a:prstGeom prst="ellipse">
          <a:avLst/>
        </a:prstGeom>
        <a:solidFill>
          <a:schemeClr val="accent2">
            <a:lumMod val="40000"/>
            <a:lumOff val="6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477" tIns="43180" rIns="106477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23/24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$3.8M</a:t>
          </a:r>
          <a:endParaRPr lang="en-US" sz="3400" kern="1200" dirty="0"/>
        </a:p>
      </dsp:txBody>
      <dsp:txXfrm>
        <a:off x="1832144" y="2025290"/>
        <a:ext cx="1368085" cy="1368085"/>
      </dsp:txXfrm>
    </dsp:sp>
    <dsp:sp modelId="{0CF7781B-0EB1-4B54-85C5-82C4CE64BC52}">
      <dsp:nvSpPr>
        <dsp:cNvPr id="0" name=""/>
        <dsp:cNvSpPr/>
      </dsp:nvSpPr>
      <dsp:spPr>
        <a:xfrm>
          <a:off x="3096617" y="1741950"/>
          <a:ext cx="1934765" cy="1934765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477" tIns="43180" rIns="106477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24/25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$3M</a:t>
          </a:r>
          <a:endParaRPr lang="en-US" sz="3400" kern="1200" dirty="0"/>
        </a:p>
      </dsp:txBody>
      <dsp:txXfrm>
        <a:off x="3379957" y="2025290"/>
        <a:ext cx="1368085" cy="1368085"/>
      </dsp:txXfrm>
    </dsp:sp>
    <dsp:sp modelId="{5CAA7FCF-38B7-4DA8-9884-E666F53EE3C6}">
      <dsp:nvSpPr>
        <dsp:cNvPr id="0" name=""/>
        <dsp:cNvSpPr/>
      </dsp:nvSpPr>
      <dsp:spPr>
        <a:xfrm>
          <a:off x="4644429" y="1741950"/>
          <a:ext cx="1934765" cy="1934765"/>
        </a:xfrm>
        <a:prstGeom prst="ellipse">
          <a:avLst/>
        </a:prstGeom>
        <a:solidFill>
          <a:schemeClr val="accent2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477" tIns="43180" rIns="106477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25/26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$3M</a:t>
          </a:r>
          <a:endParaRPr lang="en-US" sz="3400" kern="1200" dirty="0"/>
        </a:p>
      </dsp:txBody>
      <dsp:txXfrm>
        <a:off x="4927769" y="2025290"/>
        <a:ext cx="1368085" cy="1368085"/>
      </dsp:txXfrm>
    </dsp:sp>
    <dsp:sp modelId="{80C259E0-0E7E-4DAF-B359-33818A3CDB61}">
      <dsp:nvSpPr>
        <dsp:cNvPr id="0" name=""/>
        <dsp:cNvSpPr/>
      </dsp:nvSpPr>
      <dsp:spPr>
        <a:xfrm>
          <a:off x="6192242" y="1741950"/>
          <a:ext cx="1934765" cy="1934765"/>
        </a:xfrm>
        <a:prstGeom prst="ellipse">
          <a:avLst/>
        </a:prstGeom>
        <a:solidFill>
          <a:schemeClr val="accent2">
            <a:lumMod val="5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477" tIns="43180" rIns="106477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26/27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$3M</a:t>
          </a:r>
          <a:endParaRPr lang="en-US" sz="3400" kern="1200" dirty="0"/>
        </a:p>
      </dsp:txBody>
      <dsp:txXfrm>
        <a:off x="6475582" y="2025290"/>
        <a:ext cx="1368085" cy="13680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7C213F-BF74-4981-B246-BBC1DAC8FFCE}">
      <dsp:nvSpPr>
        <dsp:cNvPr id="0" name=""/>
        <dsp:cNvSpPr/>
      </dsp:nvSpPr>
      <dsp:spPr>
        <a:xfrm>
          <a:off x="615" y="1121039"/>
          <a:ext cx="2647156" cy="3176587"/>
        </a:xfrm>
        <a:prstGeom prst="roundRect">
          <a:avLst>
            <a:gd name="adj" fmla="val 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accent1">
                  <a:lumMod val="50000"/>
                </a:schemeClr>
              </a:solidFill>
            </a:rPr>
            <a:t>NO PROPOSAL    </a:t>
          </a:r>
          <a:endParaRPr lang="en-US" sz="2200" kern="1200" dirty="0">
            <a:solidFill>
              <a:schemeClr val="accent1">
                <a:lumMod val="50000"/>
              </a:schemeClr>
            </a:solidFill>
          </a:endParaRPr>
        </a:p>
      </dsp:txBody>
      <dsp:txXfrm rot="16200000">
        <a:off x="-1037070" y="2158725"/>
        <a:ext cx="2604801" cy="529431"/>
      </dsp:txXfrm>
    </dsp:sp>
    <dsp:sp modelId="{1801519F-563F-47DE-8429-CA029D74A8FB}">
      <dsp:nvSpPr>
        <dsp:cNvPr id="0" name=""/>
        <dsp:cNvSpPr/>
      </dsp:nvSpPr>
      <dsp:spPr>
        <a:xfrm>
          <a:off x="530046" y="1121039"/>
          <a:ext cx="1972131" cy="317658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9154" rIns="0" bIns="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-Less administrative burden on First Nations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- Ensure equal access</a:t>
          </a:r>
          <a:endParaRPr lang="en-US" sz="2600" kern="1200" dirty="0"/>
        </a:p>
      </dsp:txBody>
      <dsp:txXfrm>
        <a:off x="530046" y="1121039"/>
        <a:ext cx="1972131" cy="3176587"/>
      </dsp:txXfrm>
    </dsp:sp>
    <dsp:sp modelId="{D0459D8B-8E4B-4535-9D3D-B9972E787936}">
      <dsp:nvSpPr>
        <dsp:cNvPr id="0" name=""/>
        <dsp:cNvSpPr/>
      </dsp:nvSpPr>
      <dsp:spPr>
        <a:xfrm>
          <a:off x="2740421" y="1121039"/>
          <a:ext cx="2647156" cy="3176587"/>
        </a:xfrm>
        <a:prstGeom prst="roundRect">
          <a:avLst>
            <a:gd name="adj" fmla="val 5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accent1">
                  <a:lumMod val="50000"/>
                </a:schemeClr>
              </a:solidFill>
            </a:rPr>
            <a:t>NO ONE LEFT BEHIND</a:t>
          </a:r>
          <a:endParaRPr lang="en-US" sz="2200" kern="1200" dirty="0">
            <a:solidFill>
              <a:schemeClr val="accent1">
                <a:lumMod val="50000"/>
              </a:schemeClr>
            </a:solidFill>
          </a:endParaRPr>
        </a:p>
      </dsp:txBody>
      <dsp:txXfrm rot="16200000">
        <a:off x="1702736" y="2158725"/>
        <a:ext cx="2604801" cy="529431"/>
      </dsp:txXfrm>
    </dsp:sp>
    <dsp:sp modelId="{83CA557A-62BE-41D2-93FE-A9AD12CC03EE}">
      <dsp:nvSpPr>
        <dsp:cNvPr id="0" name=""/>
        <dsp:cNvSpPr/>
      </dsp:nvSpPr>
      <dsp:spPr>
        <a:xfrm rot="5400000">
          <a:off x="2520299" y="3645011"/>
          <a:ext cx="466715" cy="39707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C240CA-7417-49E4-AA8F-107B762CE503}">
      <dsp:nvSpPr>
        <dsp:cNvPr id="0" name=""/>
        <dsp:cNvSpPr/>
      </dsp:nvSpPr>
      <dsp:spPr>
        <a:xfrm>
          <a:off x="3269853" y="1121039"/>
          <a:ext cx="1972131" cy="317658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9154" rIns="0" bIns="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- Ensure that each First Nation has the choice to opt-in or opt-out annually </a:t>
          </a:r>
          <a:endParaRPr lang="en-US" sz="2600" kern="1200" dirty="0"/>
        </a:p>
      </dsp:txBody>
      <dsp:txXfrm>
        <a:off x="3269853" y="1121039"/>
        <a:ext cx="1972131" cy="3176587"/>
      </dsp:txXfrm>
    </dsp:sp>
    <dsp:sp modelId="{E20998EF-F9EB-417D-9531-0C6F3F0D1F56}">
      <dsp:nvSpPr>
        <dsp:cNvPr id="0" name=""/>
        <dsp:cNvSpPr/>
      </dsp:nvSpPr>
      <dsp:spPr>
        <a:xfrm>
          <a:off x="5438191" y="1142068"/>
          <a:ext cx="2647156" cy="3176587"/>
        </a:xfrm>
        <a:prstGeom prst="roundRect">
          <a:avLst>
            <a:gd name="adj" fmla="val 5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accent1">
                  <a:lumMod val="50000"/>
                </a:schemeClr>
              </a:solidFill>
            </a:rPr>
            <a:t>TARGETS FUNDING</a:t>
          </a:r>
          <a:endParaRPr lang="en-US" sz="2200" kern="1200" dirty="0">
            <a:solidFill>
              <a:schemeClr val="accent1">
                <a:lumMod val="50000"/>
              </a:schemeClr>
            </a:solidFill>
          </a:endParaRPr>
        </a:p>
      </dsp:txBody>
      <dsp:txXfrm rot="16200000">
        <a:off x="4400506" y="2179754"/>
        <a:ext cx="2604801" cy="529431"/>
      </dsp:txXfrm>
    </dsp:sp>
    <dsp:sp modelId="{26C44905-6FB1-4FED-9532-CA1F8DC2354A}">
      <dsp:nvSpPr>
        <dsp:cNvPr id="0" name=""/>
        <dsp:cNvSpPr/>
      </dsp:nvSpPr>
      <dsp:spPr>
        <a:xfrm rot="5400000">
          <a:off x="5260106" y="3645011"/>
          <a:ext cx="466715" cy="39707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C8ABF1-C398-45AA-AF70-90E72F8B9375}">
      <dsp:nvSpPr>
        <dsp:cNvPr id="0" name=""/>
        <dsp:cNvSpPr/>
      </dsp:nvSpPr>
      <dsp:spPr>
        <a:xfrm>
          <a:off x="5967623" y="1142068"/>
          <a:ext cx="1972131" cy="317658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9154" rIns="0" bIns="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-Ensure funding targets intended recipients and/or activity </a:t>
          </a:r>
          <a:endParaRPr lang="en-US" sz="2600" kern="1200" dirty="0"/>
        </a:p>
      </dsp:txBody>
      <dsp:txXfrm>
        <a:off x="5967623" y="1142068"/>
        <a:ext cx="1972131" cy="31765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275DC-A3F7-420C-BAF7-AB21F82CC9DE}">
      <dsp:nvSpPr>
        <dsp:cNvPr id="0" name=""/>
        <dsp:cNvSpPr/>
      </dsp:nvSpPr>
      <dsp:spPr>
        <a:xfrm>
          <a:off x="979" y="0"/>
          <a:ext cx="2547441" cy="404677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Interim Funding Approach</a:t>
          </a:r>
          <a:endParaRPr lang="en-US" sz="2800" kern="1200" dirty="0"/>
        </a:p>
      </dsp:txBody>
      <dsp:txXfrm>
        <a:off x="979" y="0"/>
        <a:ext cx="2547441" cy="1214032"/>
      </dsp:txXfrm>
    </dsp:sp>
    <dsp:sp modelId="{8D5177C7-C95D-4724-8DB0-9C11A1B4F4E3}">
      <dsp:nvSpPr>
        <dsp:cNvPr id="0" name=""/>
        <dsp:cNvSpPr/>
      </dsp:nvSpPr>
      <dsp:spPr>
        <a:xfrm>
          <a:off x="255723" y="1215217"/>
          <a:ext cx="2037953" cy="12201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Affirm or amend previously approved recommendations to support learners over 21 on NR through IFA</a:t>
          </a:r>
          <a:endParaRPr lang="en-US" sz="1500" kern="1200" dirty="0"/>
        </a:p>
      </dsp:txBody>
      <dsp:txXfrm>
        <a:off x="291460" y="1250954"/>
        <a:ext cx="1966479" cy="1148683"/>
      </dsp:txXfrm>
    </dsp:sp>
    <dsp:sp modelId="{696E00F2-656E-45C7-BFE0-D908DB9E6D01}">
      <dsp:nvSpPr>
        <dsp:cNvPr id="0" name=""/>
        <dsp:cNvSpPr/>
      </dsp:nvSpPr>
      <dsp:spPr>
        <a:xfrm>
          <a:off x="255723" y="2623092"/>
          <a:ext cx="2037953" cy="12201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Expect a mid-year adjustment to increase education allocations  to implement  IFA recommendations</a:t>
          </a:r>
          <a:endParaRPr lang="en-US" sz="1500" kern="1200" dirty="0"/>
        </a:p>
      </dsp:txBody>
      <dsp:txXfrm>
        <a:off x="291460" y="2658829"/>
        <a:ext cx="1966479" cy="1148683"/>
      </dsp:txXfrm>
    </dsp:sp>
    <dsp:sp modelId="{FB623140-D628-4846-8E01-E5939C3F52C6}">
      <dsp:nvSpPr>
        <dsp:cNvPr id="0" name=""/>
        <dsp:cNvSpPr/>
      </dsp:nvSpPr>
      <dsp:spPr>
        <a:xfrm>
          <a:off x="2739479" y="0"/>
          <a:ext cx="2547441" cy="404677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Data Collection</a:t>
          </a:r>
          <a:endParaRPr lang="en-US" sz="2800" kern="1200" dirty="0"/>
        </a:p>
      </dsp:txBody>
      <dsp:txXfrm>
        <a:off x="2739479" y="0"/>
        <a:ext cx="2547441" cy="1214032"/>
      </dsp:txXfrm>
    </dsp:sp>
    <dsp:sp modelId="{D3E51F5E-6A9D-4F0F-8BF3-0603672417FA}">
      <dsp:nvSpPr>
        <dsp:cNvPr id="0" name=""/>
        <dsp:cNvSpPr/>
      </dsp:nvSpPr>
      <dsp:spPr>
        <a:xfrm>
          <a:off x="2994223" y="1215217"/>
          <a:ext cx="2037953" cy="12201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Identify additional data elements required to capture activity of learners over 21</a:t>
          </a:r>
          <a:endParaRPr lang="en-US" sz="1500" kern="1200" dirty="0"/>
        </a:p>
      </dsp:txBody>
      <dsp:txXfrm>
        <a:off x="3029960" y="1250954"/>
        <a:ext cx="1966479" cy="1148683"/>
      </dsp:txXfrm>
    </dsp:sp>
    <dsp:sp modelId="{1F575B5B-1420-4251-8C94-79B586965AE0}">
      <dsp:nvSpPr>
        <dsp:cNvPr id="0" name=""/>
        <dsp:cNvSpPr/>
      </dsp:nvSpPr>
      <dsp:spPr>
        <a:xfrm>
          <a:off x="2994223" y="2623092"/>
          <a:ext cx="2037953" cy="12201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To ensure learners over 21 are funded according to program type and show success of investment </a:t>
          </a:r>
          <a:endParaRPr lang="en-US" sz="1500" kern="1200" dirty="0"/>
        </a:p>
      </dsp:txBody>
      <dsp:txXfrm>
        <a:off x="3029960" y="2658829"/>
        <a:ext cx="1966479" cy="1148683"/>
      </dsp:txXfrm>
    </dsp:sp>
    <dsp:sp modelId="{485C0E1F-E88F-48B9-9996-E0B6ECD46E1E}">
      <dsp:nvSpPr>
        <dsp:cNvPr id="0" name=""/>
        <dsp:cNvSpPr/>
      </dsp:nvSpPr>
      <dsp:spPr>
        <a:xfrm>
          <a:off x="5477978" y="0"/>
          <a:ext cx="2547441" cy="404677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Business Case</a:t>
          </a:r>
          <a:endParaRPr lang="en-US" sz="2800" kern="1200" dirty="0"/>
        </a:p>
      </dsp:txBody>
      <dsp:txXfrm>
        <a:off x="5477978" y="0"/>
        <a:ext cx="2547441" cy="1214032"/>
      </dsp:txXfrm>
    </dsp:sp>
    <dsp:sp modelId="{65CFF82D-BEA8-42AC-B28B-7E3A27FB0790}">
      <dsp:nvSpPr>
        <dsp:cNvPr id="0" name=""/>
        <dsp:cNvSpPr/>
      </dsp:nvSpPr>
      <dsp:spPr>
        <a:xfrm>
          <a:off x="5732722" y="1215217"/>
          <a:ext cx="2037953" cy="12201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Expansion of adult education beyond secondary completion</a:t>
          </a:r>
          <a:endParaRPr lang="en-US" sz="1500" kern="1200" dirty="0"/>
        </a:p>
      </dsp:txBody>
      <dsp:txXfrm>
        <a:off x="5768459" y="1250954"/>
        <a:ext cx="1966479" cy="1148683"/>
      </dsp:txXfrm>
    </dsp:sp>
    <dsp:sp modelId="{674540CC-E82F-44AC-8CE6-1DB88A072569}">
      <dsp:nvSpPr>
        <dsp:cNvPr id="0" name=""/>
        <dsp:cNvSpPr/>
      </dsp:nvSpPr>
      <dsp:spPr>
        <a:xfrm>
          <a:off x="5732722" y="2623092"/>
          <a:ext cx="2037953" cy="12201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Identify programs and funding required</a:t>
          </a:r>
          <a:endParaRPr lang="en-US" sz="1500" kern="1200" dirty="0"/>
        </a:p>
      </dsp:txBody>
      <dsp:txXfrm>
        <a:off x="5768459" y="2658829"/>
        <a:ext cx="1966479" cy="11486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DF76E-7F4D-49B8-91B0-73BAF6E8E4E6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ECF4C7-4B92-4FF0-BC56-0299DE9AE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53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Title. Do not alter.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CF4C7-4B92-4FF0-BC56-0299DE9AE5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55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 add more slides,</a:t>
            </a:r>
            <a:r>
              <a:rPr lang="en-US" baseline="0" dirty="0" smtClean="0"/>
              <a:t> right click on slide, click ‘Duplicate Slide’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CF4C7-4B92-4FF0-BC56-0299DE9AE5E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0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 add more slides,</a:t>
            </a:r>
            <a:r>
              <a:rPr lang="en-US" baseline="0" dirty="0" smtClean="0"/>
              <a:t> right click on slide, click ‘Duplicate Slide’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CF4C7-4B92-4FF0-BC56-0299DE9AE5E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7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Insert</a:t>
            </a:r>
            <a:r>
              <a:rPr lang="en-US" baseline="0" dirty="0" smtClean="0"/>
              <a:t> Sector and Director contact information.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CF4C7-4B92-4FF0-BC56-0299DE9AE5E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5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Add Introductory</a:t>
            </a:r>
            <a:r>
              <a:rPr lang="en-US" baseline="0" dirty="0" smtClean="0"/>
              <a:t> Title.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CF4C7-4B92-4FF0-BC56-0299DE9AE5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13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 add more slides,</a:t>
            </a:r>
            <a:r>
              <a:rPr lang="en-US" baseline="0" dirty="0" smtClean="0"/>
              <a:t> right click on slide, click ‘Duplicate Slide’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CF4C7-4B92-4FF0-BC56-0299DE9AE5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20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 add more slides,</a:t>
            </a:r>
            <a:r>
              <a:rPr lang="en-US" baseline="0" dirty="0" smtClean="0"/>
              <a:t> right click on slide, click ‘Duplicate Slide’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CF4C7-4B92-4FF0-BC56-0299DE9AE5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29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 add more slides,</a:t>
            </a:r>
            <a:r>
              <a:rPr lang="en-US" baseline="0" dirty="0" smtClean="0"/>
              <a:t> right click on slide, click ‘Duplicate Slide’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CF4C7-4B92-4FF0-BC56-0299DE9AE5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638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 add more slides,</a:t>
            </a:r>
            <a:r>
              <a:rPr lang="en-US" baseline="0" dirty="0" smtClean="0"/>
              <a:t> right click on slide, click ‘Duplicate Slide’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CF4C7-4B92-4FF0-BC56-0299DE9AE5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36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 add more slides,</a:t>
            </a:r>
            <a:r>
              <a:rPr lang="en-US" baseline="0" dirty="0" smtClean="0"/>
              <a:t> right click on slide, click ‘Duplicate Slide’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CF4C7-4B92-4FF0-BC56-0299DE9AE5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94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 add more slides,</a:t>
            </a:r>
            <a:r>
              <a:rPr lang="en-US" baseline="0" dirty="0" smtClean="0"/>
              <a:t> right click on slide, click ‘Duplicate Slide’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CF4C7-4B92-4FF0-BC56-0299DE9AE5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95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 add more slides,</a:t>
            </a:r>
            <a:r>
              <a:rPr lang="en-US" baseline="0" dirty="0" smtClean="0"/>
              <a:t> right click on slide, click ‘Duplicate Slide’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CF4C7-4B92-4FF0-BC56-0299DE9AE5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22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58A47-E205-4272-9375-6B0B86A032A6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6707-D6D6-4A86-801F-B06E8FB63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66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030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14325" y="2072280"/>
            <a:ext cx="10907713" cy="3652246"/>
          </a:xfr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60350" y="1076814"/>
            <a:ext cx="7926388" cy="773113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945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58A47-E205-4272-9375-6B0B86A032A6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6707-D6D6-4A86-801F-B06E8FB63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68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58A47-E205-4272-9375-6B0B86A032A6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6707-D6D6-4A86-801F-B06E8FB63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81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58A47-E205-4272-9375-6B0B86A032A6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6707-D6D6-4A86-801F-B06E8FB63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88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58A47-E205-4272-9375-6B0B86A032A6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6707-D6D6-4A86-801F-B06E8FB63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85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58A47-E205-4272-9375-6B0B86A032A6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6707-D6D6-4A86-801F-B06E8FB63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21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58A47-E205-4272-9375-6B0B86A032A6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6707-D6D6-4A86-801F-B06E8FB63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0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58A47-E205-4272-9375-6B0B86A032A6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6707-D6D6-4A86-801F-B06E8FB63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6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79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58A47-E205-4272-9375-6B0B86A032A6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06707-D6D6-4A86-801F-B06E8FB63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860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553907" y="952109"/>
            <a:ext cx="9101876" cy="1953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Chiefs Assembly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727498" y="1018100"/>
            <a:ext cx="6300309" cy="405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Chiefs of Ontario presents</a:t>
            </a: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305653" y="3037904"/>
            <a:ext cx="9144000" cy="2242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Moving Forward: Strengthening </a:t>
            </a:r>
            <a:endParaRPr lang="en-U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Relationships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Future 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Generations</a:t>
            </a:r>
            <a:endParaRPr lang="en-US" sz="2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13-15, 2023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information, please visit: www.ChiefsMeeting.com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39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b="1" dirty="0" smtClean="0">
                <a:latin typeface="+mn-lt"/>
              </a:rPr>
              <a:t>Survey of Interest</a:t>
            </a:r>
            <a:r>
              <a:rPr lang="en-US" sz="2400" dirty="0" smtClean="0">
                <a:latin typeface="+mn-lt"/>
              </a:rPr>
              <a:t> to all First Nations, eligible First Nation schools and organizations</a:t>
            </a:r>
          </a:p>
          <a:p>
            <a:pPr marL="798513" lvl="1" indent="-341313">
              <a:buFont typeface="Courier New" panose="02070309020205020404" pitchFamily="49" charset="0"/>
              <a:buChar char="o"/>
            </a:pPr>
            <a:r>
              <a:rPr lang="en-US" dirty="0" smtClean="0"/>
              <a:t>Opt-in for expansion or start-up funds</a:t>
            </a:r>
          </a:p>
          <a:p>
            <a:pPr marL="798513" lvl="1" indent="-341313">
              <a:buFont typeface="Courier New" panose="02070309020205020404" pitchFamily="49" charset="0"/>
              <a:buChar char="o"/>
            </a:pPr>
            <a:r>
              <a:rPr lang="en-US" dirty="0" smtClean="0"/>
              <a:t>Opt-out</a:t>
            </a:r>
          </a:p>
          <a:p>
            <a:pPr marL="798513" lvl="1" indent="-341313">
              <a:buFont typeface="Courier New" panose="02070309020205020404" pitchFamily="49" charset="0"/>
              <a:buChar char="o"/>
            </a:pPr>
            <a:r>
              <a:rPr lang="en-US" dirty="0" smtClean="0"/>
              <a:t>Annual option to opt-in or opt-out</a:t>
            </a:r>
          </a:p>
          <a:p>
            <a:pPr marL="457200" lvl="1" indent="0">
              <a:buNone/>
            </a:pPr>
            <a:endParaRPr lang="en-US" dirty="0"/>
          </a:p>
          <a:p>
            <a:pPr marL="231775" lvl="1" indent="-231775"/>
            <a:r>
              <a:rPr lang="en-US" dirty="0" smtClean="0"/>
              <a:t>Based on survey results, develop methodology </a:t>
            </a:r>
            <a:r>
              <a:rPr lang="en-US" sz="2400" dirty="0" smtClean="0"/>
              <a:t>that is in line with 22/23 approach</a:t>
            </a:r>
          </a:p>
          <a:p>
            <a:pPr marL="862013" lvl="2" indent="-404813">
              <a:buFont typeface="Courier New" panose="02070309020205020404" pitchFamily="49" charset="0"/>
              <a:buChar char="o"/>
            </a:pPr>
            <a:r>
              <a:rPr lang="en-US" sz="2400" dirty="0" smtClean="0"/>
              <a:t>to determine allocations for start-up and expansion streams</a:t>
            </a:r>
          </a:p>
          <a:p>
            <a:pPr marL="862013" lvl="2" indent="-404813">
              <a:buFont typeface="Courier New" panose="02070309020205020404" pitchFamily="49" charset="0"/>
              <a:buChar char="o"/>
            </a:pPr>
            <a:r>
              <a:rPr lang="en-US" sz="2400" dirty="0" smtClean="0"/>
              <a:t>distribute allocations equitably amongst those interested in each stream</a:t>
            </a:r>
          </a:p>
          <a:p>
            <a:pPr marL="862013" lvl="2" indent="-404813">
              <a:buFont typeface="Courier New" panose="02070309020205020404" pitchFamily="49" charset="0"/>
              <a:buChar char="o"/>
            </a:pPr>
            <a:endParaRPr lang="en-US" sz="2400" dirty="0"/>
          </a:p>
          <a:p>
            <a:pPr marL="52388" lvl="2" indent="0">
              <a:buNone/>
            </a:pPr>
            <a:r>
              <a:rPr lang="en-US" sz="2400" b="1" dirty="0" smtClean="0"/>
              <a:t>Resolution approving the recommended approach to be presented to the Chiefs in Assembly </a:t>
            </a:r>
            <a:endParaRPr lang="en-US" sz="2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60350" y="1076814"/>
            <a:ext cx="9304064" cy="773113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RECOMMENDED APPROACH 2023-2027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66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RECOMMENDED NEXT STEPS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8347227"/>
              </p:ext>
            </p:extLst>
          </p:nvPr>
        </p:nvGraphicFramePr>
        <p:xfrm>
          <a:off x="2095062" y="1849927"/>
          <a:ext cx="8026400" cy="4046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4282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3709120" y="1043991"/>
            <a:ext cx="6889750" cy="30257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Nya:wen</a:t>
            </a:r>
            <a:endParaRPr lang="en-US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further information, please contact:</a:t>
            </a:r>
          </a:p>
          <a:p>
            <a:pPr algn="ctr"/>
            <a:endParaRPr lang="en-US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Angel Maracle, Education Lead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Angel.Maracle@coo.org</a:t>
            </a:r>
          </a:p>
          <a:p>
            <a:pPr algn="ctr"/>
            <a:endParaRPr lang="en-US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Julia Candlish, Education Director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Julia.Candlish@coo.org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70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1357" y="1313229"/>
            <a:ext cx="635994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Sector</a:t>
            </a:r>
          </a:p>
          <a:p>
            <a:r>
              <a:rPr lang="en-US" sz="44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Dialogue Session</a:t>
            </a:r>
          </a:p>
          <a:p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Adult Education</a:t>
            </a:r>
          </a:p>
          <a:p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Implementation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70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81067" y="1839523"/>
            <a:ext cx="11205013" cy="421464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100" dirty="0">
                <a:latin typeface="+mn-lt"/>
              </a:rPr>
              <a:t>Federal Budget 2021 committed $350 nationally over 5 years for adult education (learners over </a:t>
            </a:r>
            <a:r>
              <a:rPr lang="en-US" sz="3100" dirty="0" smtClean="0">
                <a:latin typeface="+mn-lt"/>
              </a:rPr>
              <a:t>21)</a:t>
            </a:r>
          </a:p>
          <a:p>
            <a:pPr marL="798513" indent="-336550"/>
            <a:endParaRPr lang="en-US" sz="3100" dirty="0">
              <a:latin typeface="+mn-lt"/>
            </a:endParaRPr>
          </a:p>
          <a:p>
            <a:pPr marL="798513" indent="-336550"/>
            <a:r>
              <a:rPr lang="en-US" sz="3000" dirty="0" smtClean="0">
                <a:latin typeface="+mn-lt"/>
              </a:rPr>
              <a:t>Priority </a:t>
            </a:r>
            <a:r>
              <a:rPr lang="en-US" sz="3000" dirty="0">
                <a:latin typeface="+mn-lt"/>
              </a:rPr>
              <a:t>is secondary education completion</a:t>
            </a:r>
          </a:p>
          <a:p>
            <a:pPr marL="0" indent="0">
              <a:buNone/>
            </a:pPr>
            <a:endParaRPr lang="en-US" sz="3000" dirty="0" smtClean="0">
              <a:latin typeface="+mn-lt"/>
            </a:endParaRPr>
          </a:p>
          <a:p>
            <a:pPr marL="798513" lvl="1" indent="-341313"/>
            <a:r>
              <a:rPr lang="en-US" sz="3000" dirty="0" smtClean="0"/>
              <a:t>Funding </a:t>
            </a:r>
            <a:r>
              <a:rPr lang="en-US" sz="3000" dirty="0"/>
              <a:t>will flow through current ISC </a:t>
            </a:r>
            <a:r>
              <a:rPr lang="en-US" sz="3000" dirty="0" smtClean="0"/>
              <a:t>Elementary and Secondary Education </a:t>
            </a:r>
          </a:p>
          <a:p>
            <a:pPr marL="798513" lvl="1" indent="-52388">
              <a:buNone/>
            </a:pPr>
            <a:r>
              <a:rPr lang="en-US" sz="3000" dirty="0" smtClean="0"/>
              <a:t>(K-12) </a:t>
            </a:r>
            <a:r>
              <a:rPr lang="en-US" sz="3000" dirty="0"/>
              <a:t>program</a:t>
            </a:r>
          </a:p>
          <a:p>
            <a:pPr marL="1717675" lvl="1" indent="-571500">
              <a:buFont typeface="Courier New" panose="02070309020205020404" pitchFamily="49" charset="0"/>
              <a:buChar char="o"/>
            </a:pPr>
            <a:r>
              <a:rPr lang="en-US" sz="2600" dirty="0"/>
              <a:t>No longer upper age </a:t>
            </a:r>
            <a:r>
              <a:rPr lang="en-US" sz="2600" dirty="0" smtClean="0"/>
              <a:t>restriction on eligibility</a:t>
            </a:r>
            <a:endParaRPr lang="en-US" sz="2600" dirty="0"/>
          </a:p>
          <a:p>
            <a:pPr marL="1717675" lvl="1" indent="-571500">
              <a:buFont typeface="Courier New" panose="02070309020205020404" pitchFamily="49" charset="0"/>
              <a:buChar char="o"/>
            </a:pPr>
            <a:endParaRPr lang="en-US" sz="3600" dirty="0" smtClean="0"/>
          </a:p>
          <a:p>
            <a:pPr marL="862013" lvl="1" indent="-347663"/>
            <a:r>
              <a:rPr lang="en-US" sz="3000" dirty="0" smtClean="0">
                <a:cs typeface="Arial" panose="020B0604020202020204" pitchFamily="34" charset="0"/>
              </a:rPr>
              <a:t>ISC provided allocations for learners over 21 on the nominal roll and for start-up and expansion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BACKGROUND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93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 marL="688975" indent="0">
              <a:buNone/>
            </a:pPr>
            <a:r>
              <a:rPr lang="en-US" sz="3600" dirty="0"/>
              <a:t>Ontario’s 5 year allocation is $</a:t>
            </a:r>
            <a:r>
              <a:rPr lang="en-US" sz="3600" dirty="0" smtClean="0"/>
              <a:t>52.187M (minimum)</a:t>
            </a:r>
          </a:p>
          <a:p>
            <a:pPr marL="688975" indent="0">
              <a:buNone/>
            </a:pPr>
            <a:endParaRPr lang="en-US" sz="3600" dirty="0"/>
          </a:p>
          <a:p>
            <a:pPr marL="1717675" lvl="1" indent="-571500">
              <a:buFont typeface="Wingdings" panose="05000000000000000000" pitchFamily="2" charset="2"/>
              <a:buChar char="v"/>
            </a:pPr>
            <a:r>
              <a:rPr lang="en-US" sz="3600" dirty="0"/>
              <a:t>$13.8M (over 5 </a:t>
            </a:r>
            <a:r>
              <a:rPr lang="en-US" sz="3600" dirty="0" err="1"/>
              <a:t>yrs</a:t>
            </a:r>
            <a:r>
              <a:rPr lang="en-US" sz="3600" dirty="0"/>
              <a:t>) allocated for start-up and </a:t>
            </a:r>
            <a:r>
              <a:rPr lang="en-US" sz="3600" dirty="0" smtClean="0"/>
              <a:t>expansion</a:t>
            </a:r>
          </a:p>
          <a:p>
            <a:pPr marL="1717675" lvl="1" indent="-571500">
              <a:buFont typeface="Wingdings" panose="05000000000000000000" pitchFamily="2" charset="2"/>
              <a:buChar char="v"/>
            </a:pPr>
            <a:endParaRPr lang="en-US" sz="3600" dirty="0"/>
          </a:p>
          <a:p>
            <a:pPr marL="1717675" lvl="1" indent="-571500">
              <a:buFont typeface="Wingdings" panose="05000000000000000000" pitchFamily="2" charset="2"/>
              <a:buChar char="v"/>
            </a:pPr>
            <a:r>
              <a:rPr lang="en-US" sz="3600" dirty="0"/>
              <a:t>Remainder to support learners over 21 on nominal roll through the IFA based on OTTIFA’s recommendations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ONTARIO ALLOCATION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98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REGIONAL IMPLEMENTATION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1132845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4521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OTTIFA Adult Education Task Team recommended a one-time approach to allocate start-up and expansion funds for 2022-2023 (last fiscal year)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First Nations that did not want to implement Adult Education programming could use funds to support K-12 programming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2022-2023 APPROACH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59842858"/>
              </p:ext>
            </p:extLst>
          </p:nvPr>
        </p:nvGraphicFramePr>
        <p:xfrm>
          <a:off x="1872347" y="1728367"/>
          <a:ext cx="8128000" cy="3826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9570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Funds available annually for the $13.8M five year allocation for adult education start-up and expansion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60349" y="1076814"/>
            <a:ext cx="10472305" cy="77311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ANNUAL ALLOCATIONS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44783218"/>
              </p:ext>
            </p:extLst>
          </p:nvPr>
        </p:nvGraphicFramePr>
        <p:xfrm>
          <a:off x="1704181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053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ELIGIBLE EXPENDITURES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0414" y="1849927"/>
            <a:ext cx="1118300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Start-up and Expansion eligible expenditures same as Elementary and Secondary Education Program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62013" indent="-461963">
              <a:tabLst>
                <a:tab pos="746125" algn="l"/>
              </a:tabLs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	salaries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pensions and benefits</a:t>
            </a:r>
          </a:p>
          <a:p>
            <a:pPr marL="746125" indent="-346075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	costs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associated with the delivery and administration of instructional services</a:t>
            </a:r>
          </a:p>
          <a:p>
            <a:pPr marL="682625" indent="-282575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	 costs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associated with student support services</a:t>
            </a:r>
          </a:p>
          <a:p>
            <a:pPr marL="746125" indent="-346075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	costs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associated with the operation and maintenance or rental of elementary and secondary school facilities or other facilities hosting elementary and secondary programs</a:t>
            </a:r>
          </a:p>
          <a:p>
            <a:pPr marL="746125" indent="-346075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	costs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associated with student transportation, including seasonal 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special costs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associated with travel for staff and professionals</a:t>
            </a:r>
          </a:p>
          <a:p>
            <a:pPr marL="746125" indent="-346075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	professional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fees</a:t>
            </a:r>
          </a:p>
          <a:p>
            <a:pPr marL="746125" indent="-346075"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reasonable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expenditures associated with eligible activities of supplementary targeted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programs</a:t>
            </a:r>
          </a:p>
          <a:p>
            <a:pPr marL="285750" indent="-285750">
              <a:buFontTx/>
              <a:buChar char="-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Capital costs are not eligible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0373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60350" y="1849927"/>
            <a:ext cx="10907713" cy="365224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recommended approach incorporates the following principles: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60349" y="1076814"/>
            <a:ext cx="9577333" cy="773113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RECOMMENDED APPROACH 2023-2027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5242435"/>
              </p:ext>
            </p:extLst>
          </p:nvPr>
        </p:nvGraphicFramePr>
        <p:xfrm>
          <a:off x="2063532" y="146337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743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1966</TotalTime>
  <Words>784</Words>
  <Application>Microsoft Office PowerPoint</Application>
  <PresentationFormat>Widescreen</PresentationFormat>
  <Paragraphs>136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Genna Benson</dc:creator>
  <cp:lastModifiedBy>Hayley Lucas</cp:lastModifiedBy>
  <cp:revision>61</cp:revision>
  <dcterms:created xsi:type="dcterms:W3CDTF">2021-03-16T19:50:39Z</dcterms:created>
  <dcterms:modified xsi:type="dcterms:W3CDTF">2023-06-10T00:22:18Z</dcterms:modified>
</cp:coreProperties>
</file>