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298" r:id="rId3"/>
    <p:sldId id="332" r:id="rId4"/>
    <p:sldId id="333" r:id="rId5"/>
    <p:sldId id="334" r:id="rId6"/>
    <p:sldId id="325" r:id="rId7"/>
    <p:sldId id="326" r:id="rId8"/>
    <p:sldId id="327" r:id="rId9"/>
    <p:sldId id="330" r:id="rId10"/>
    <p:sldId id="329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  <p15:guide id="3" pos="3960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 Benson" initials="GB" lastIdx="1" clrIdx="0">
    <p:extLst>
      <p:ext uri="{19B8F6BF-5375-455C-9EA6-DF929625EA0E}">
        <p15:presenceInfo xmlns:p15="http://schemas.microsoft.com/office/powerpoint/2012/main" userId="S-1-5-21-1085031214-776561741-1801674531-4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E67"/>
    <a:srgbClr val="6E8E98"/>
    <a:srgbClr val="846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85" y="67"/>
      </p:cViewPr>
      <p:guideLst>
        <p:guide orient="horz" pos="2160"/>
        <p:guide pos="3792"/>
        <p:guide pos="3960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35306-C462-4FAA-9EF2-0494F08E11E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CE2B7F-F160-45FE-82F5-2EAA461B67B1}">
      <dgm:prSet phldrT="[Text]"/>
      <dgm:spPr/>
      <dgm:t>
        <a:bodyPr anchor="t"/>
        <a:lstStyle/>
        <a:p>
          <a:r>
            <a:rPr lang="en-US" b="1" dirty="0" smtClean="0"/>
            <a:t>The Problem</a:t>
          </a:r>
          <a:endParaRPr lang="en-US" b="1" dirty="0"/>
        </a:p>
      </dgm:t>
    </dgm:pt>
    <dgm:pt modelId="{3F1B2F93-75D9-4376-94D8-EA9E03A36C1E}" type="parTrans" cxnId="{5D0F2C4C-22AF-43E6-BB50-4A482137E9A9}">
      <dgm:prSet/>
      <dgm:spPr/>
      <dgm:t>
        <a:bodyPr/>
        <a:lstStyle/>
        <a:p>
          <a:endParaRPr lang="en-US"/>
        </a:p>
      </dgm:t>
    </dgm:pt>
    <dgm:pt modelId="{1D4CE641-AAF3-4AE3-8E36-6021F691F512}" type="sibTrans" cxnId="{5D0F2C4C-22AF-43E6-BB50-4A482137E9A9}">
      <dgm:prSet/>
      <dgm:spPr/>
      <dgm:t>
        <a:bodyPr/>
        <a:lstStyle/>
        <a:p>
          <a:endParaRPr lang="en-US"/>
        </a:p>
      </dgm:t>
    </dgm:pt>
    <dgm:pt modelId="{AB42DCBD-0FD8-4B2D-B290-A5AD398FE824}">
      <dgm:prSet phldrT="[Text]"/>
      <dgm:spPr/>
      <dgm:t>
        <a:bodyPr/>
        <a:lstStyle/>
        <a:p>
          <a:r>
            <a:rPr lang="en-US" dirty="0" smtClean="0"/>
            <a:t>November 25, 2020 Chiefs of Ontario withdrew participation at AFN national committees on education</a:t>
          </a:r>
          <a:endParaRPr lang="en-US" dirty="0"/>
        </a:p>
      </dgm:t>
    </dgm:pt>
    <dgm:pt modelId="{078C3547-9C1D-4F71-8845-027541FB4FAC}" type="parTrans" cxnId="{F12E5307-DE1C-4536-B6F9-5DA57241CDDF}">
      <dgm:prSet/>
      <dgm:spPr/>
      <dgm:t>
        <a:bodyPr/>
        <a:lstStyle/>
        <a:p>
          <a:endParaRPr lang="en-US"/>
        </a:p>
      </dgm:t>
    </dgm:pt>
    <dgm:pt modelId="{47DBCA0C-B91C-4A01-BA87-B852DE533F32}" type="sibTrans" cxnId="{F12E5307-DE1C-4536-B6F9-5DA57241CDDF}">
      <dgm:prSet/>
      <dgm:spPr/>
      <dgm:t>
        <a:bodyPr/>
        <a:lstStyle/>
        <a:p>
          <a:endParaRPr lang="en-US"/>
        </a:p>
      </dgm:t>
    </dgm:pt>
    <dgm:pt modelId="{F005A6D2-7308-44B8-9F1C-7C1F64E34291}">
      <dgm:prSet phldrT="[Text]"/>
      <dgm:spPr/>
      <dgm:t>
        <a:bodyPr anchor="t"/>
        <a:lstStyle/>
        <a:p>
          <a:r>
            <a:rPr lang="en-US" b="1" dirty="0" smtClean="0"/>
            <a:t>Leadership Response</a:t>
          </a:r>
          <a:endParaRPr lang="en-US" b="1" dirty="0"/>
        </a:p>
      </dgm:t>
    </dgm:pt>
    <dgm:pt modelId="{A343F64B-62A4-4730-8933-9148B8F88E91}" type="parTrans" cxnId="{3BD3CF66-63D2-434D-B624-80E4D208DDC1}">
      <dgm:prSet/>
      <dgm:spPr/>
      <dgm:t>
        <a:bodyPr/>
        <a:lstStyle/>
        <a:p>
          <a:endParaRPr lang="en-US"/>
        </a:p>
      </dgm:t>
    </dgm:pt>
    <dgm:pt modelId="{2A09B6F3-9728-4FDD-A2D7-A54D9B2F44FD}" type="sibTrans" cxnId="{3BD3CF66-63D2-434D-B624-80E4D208DDC1}">
      <dgm:prSet/>
      <dgm:spPr/>
      <dgm:t>
        <a:bodyPr/>
        <a:lstStyle/>
        <a:p>
          <a:endParaRPr lang="en-US"/>
        </a:p>
      </dgm:t>
    </dgm:pt>
    <dgm:pt modelId="{44798359-98D7-4781-96DE-B5A35F446703}">
      <dgm:prSet phldrT="[Text]"/>
      <dgm:spPr/>
      <dgm:t>
        <a:bodyPr/>
        <a:lstStyle/>
        <a:p>
          <a:r>
            <a:rPr lang="en-US" dirty="0" smtClean="0"/>
            <a:t>February 2021 Resolution 21/07 calls for CTCLL to develop recommendations on a bilateral process with ISC</a:t>
          </a:r>
          <a:endParaRPr lang="en-US" dirty="0"/>
        </a:p>
      </dgm:t>
    </dgm:pt>
    <dgm:pt modelId="{CDCCCC5D-F619-4FB5-BA9E-AA08E3C0CD1C}" type="parTrans" cxnId="{5D607B8A-FA4E-4D58-ACC7-8181155AB3B5}">
      <dgm:prSet/>
      <dgm:spPr/>
      <dgm:t>
        <a:bodyPr/>
        <a:lstStyle/>
        <a:p>
          <a:endParaRPr lang="en-US"/>
        </a:p>
      </dgm:t>
    </dgm:pt>
    <dgm:pt modelId="{0DD72F63-71C1-44BF-9D54-7B4BF0DECACE}" type="sibTrans" cxnId="{5D607B8A-FA4E-4D58-ACC7-8181155AB3B5}">
      <dgm:prSet/>
      <dgm:spPr/>
      <dgm:t>
        <a:bodyPr/>
        <a:lstStyle/>
        <a:p>
          <a:endParaRPr lang="en-US"/>
        </a:p>
      </dgm:t>
    </dgm:pt>
    <dgm:pt modelId="{ABB72E4F-74D1-45EC-8D20-F13FCD968E8C}">
      <dgm:prSet phldrT="[Text]"/>
      <dgm:spPr/>
      <dgm:t>
        <a:bodyPr anchor="t"/>
        <a:lstStyle/>
        <a:p>
          <a:r>
            <a:rPr lang="en-US" b="1" dirty="0" smtClean="0"/>
            <a:t>Proposed Solution</a:t>
          </a:r>
          <a:endParaRPr lang="en-US" b="1" dirty="0"/>
        </a:p>
      </dgm:t>
    </dgm:pt>
    <dgm:pt modelId="{800540CB-70E1-456D-B660-B51E9D9CD0E9}" type="parTrans" cxnId="{B8B56F5E-E95D-41D0-B95B-F286799A4A0F}">
      <dgm:prSet/>
      <dgm:spPr/>
      <dgm:t>
        <a:bodyPr/>
        <a:lstStyle/>
        <a:p>
          <a:endParaRPr lang="en-US"/>
        </a:p>
      </dgm:t>
    </dgm:pt>
    <dgm:pt modelId="{B25E6126-884F-4B5F-BDE5-78B78B483E68}" type="sibTrans" cxnId="{B8B56F5E-E95D-41D0-B95B-F286799A4A0F}">
      <dgm:prSet/>
      <dgm:spPr/>
      <dgm:t>
        <a:bodyPr/>
        <a:lstStyle/>
        <a:p>
          <a:endParaRPr lang="en-US"/>
        </a:p>
      </dgm:t>
    </dgm:pt>
    <dgm:pt modelId="{D4128223-4C4F-4194-9A93-AA8990DC5A32}">
      <dgm:prSet phldrT="[Text]"/>
      <dgm:spPr/>
      <dgm:t>
        <a:bodyPr/>
        <a:lstStyle/>
        <a:p>
          <a:r>
            <a:rPr lang="en-US" dirty="0" smtClean="0"/>
            <a:t>Draft Ontario Bilateral Education and Learning Table Framework</a:t>
          </a:r>
          <a:endParaRPr lang="en-US" dirty="0"/>
        </a:p>
      </dgm:t>
    </dgm:pt>
    <dgm:pt modelId="{EB08F3E9-3A31-406C-9E58-51520BEBD3D4}" type="parTrans" cxnId="{5FBBC721-C230-4C19-968B-BDF250976633}">
      <dgm:prSet/>
      <dgm:spPr/>
      <dgm:t>
        <a:bodyPr/>
        <a:lstStyle/>
        <a:p>
          <a:endParaRPr lang="en-US"/>
        </a:p>
      </dgm:t>
    </dgm:pt>
    <dgm:pt modelId="{3E4EC3A5-3779-47EC-91B1-8BF96FC0723A}" type="sibTrans" cxnId="{5FBBC721-C230-4C19-968B-BDF250976633}">
      <dgm:prSet/>
      <dgm:spPr/>
      <dgm:t>
        <a:bodyPr/>
        <a:lstStyle/>
        <a:p>
          <a:endParaRPr lang="en-US"/>
        </a:p>
      </dgm:t>
    </dgm:pt>
    <dgm:pt modelId="{2062715C-7705-4F18-A617-DE50E536A33B}" type="pres">
      <dgm:prSet presAssocID="{9BA35306-C462-4FAA-9EF2-0494F08E11E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1150FF-C507-4AB4-A815-138A4EA97B2E}" type="pres">
      <dgm:prSet presAssocID="{8FCE2B7F-F160-45FE-82F5-2EAA461B67B1}" presName="composite" presStyleCnt="0"/>
      <dgm:spPr/>
    </dgm:pt>
    <dgm:pt modelId="{AC888297-6E22-48F0-9950-AB3ACD4A03CF}" type="pres">
      <dgm:prSet presAssocID="{8FCE2B7F-F160-45FE-82F5-2EAA461B67B1}" presName="BackAccent" presStyleLbl="bgShp" presStyleIdx="0" presStyleCnt="3"/>
      <dgm:spPr>
        <a:solidFill>
          <a:srgbClr val="DE8E67"/>
        </a:solidFill>
        <a:ln>
          <a:noFill/>
        </a:ln>
      </dgm:spPr>
    </dgm:pt>
    <dgm:pt modelId="{9E964F97-14A2-4652-8483-713A4E012FCB}" type="pres">
      <dgm:prSet presAssocID="{8FCE2B7F-F160-45FE-82F5-2EAA461B67B1}" presName="Accent" presStyleLbl="alignNode1" presStyleIdx="0" presStyleCnt="3"/>
      <dgm:spPr>
        <a:solidFill>
          <a:srgbClr val="846721"/>
        </a:solidFill>
        <a:ln>
          <a:solidFill>
            <a:schemeClr val="tx1"/>
          </a:solidFill>
        </a:ln>
      </dgm:spPr>
    </dgm:pt>
    <dgm:pt modelId="{4919025E-8BD4-482B-B8B2-CC3261D1D4FF}" type="pres">
      <dgm:prSet presAssocID="{8FCE2B7F-F160-45FE-82F5-2EAA461B67B1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8FFF4-8DF3-4BE4-9000-121165653A2A}" type="pres">
      <dgm:prSet presAssocID="{8FCE2B7F-F160-45FE-82F5-2EAA461B67B1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1F43-2470-4FC0-AB82-4EA76908642F}" type="pres">
      <dgm:prSet presAssocID="{1D4CE641-AAF3-4AE3-8E36-6021F691F512}" presName="sibTrans" presStyleCnt="0"/>
      <dgm:spPr/>
    </dgm:pt>
    <dgm:pt modelId="{93BF9DD1-72E6-484D-BEB7-03FC921B56AF}" type="pres">
      <dgm:prSet presAssocID="{F005A6D2-7308-44B8-9F1C-7C1F64E34291}" presName="composite" presStyleCnt="0"/>
      <dgm:spPr/>
    </dgm:pt>
    <dgm:pt modelId="{4190BE60-35A1-4FF1-9884-212524108C2D}" type="pres">
      <dgm:prSet presAssocID="{F005A6D2-7308-44B8-9F1C-7C1F64E34291}" presName="BackAccent" presStyleLbl="bgShp" presStyleIdx="1" presStyleCnt="3"/>
      <dgm:spPr>
        <a:solidFill>
          <a:srgbClr val="DE8E67"/>
        </a:solidFill>
      </dgm:spPr>
    </dgm:pt>
    <dgm:pt modelId="{8A3BAED4-0DD4-4D77-95E6-3F2FA678A83B}" type="pres">
      <dgm:prSet presAssocID="{F005A6D2-7308-44B8-9F1C-7C1F64E34291}" presName="Accent" presStyleLbl="alignNode1" presStyleIdx="1" presStyleCnt="3"/>
      <dgm:spPr>
        <a:solidFill>
          <a:srgbClr val="846721"/>
        </a:solidFill>
        <a:ln>
          <a:solidFill>
            <a:schemeClr val="tx1"/>
          </a:solidFill>
        </a:ln>
      </dgm:spPr>
    </dgm:pt>
    <dgm:pt modelId="{8F7BAE30-F9E6-40E5-859F-04E21285DAB4}" type="pres">
      <dgm:prSet presAssocID="{F005A6D2-7308-44B8-9F1C-7C1F64E34291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37AED-9DE3-4E38-804A-464A3E190262}" type="pres">
      <dgm:prSet presAssocID="{F005A6D2-7308-44B8-9F1C-7C1F64E34291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16303-FEE2-4C7E-B2BC-0238B5273ACE}" type="pres">
      <dgm:prSet presAssocID="{2A09B6F3-9728-4FDD-A2D7-A54D9B2F44FD}" presName="sibTrans" presStyleCnt="0"/>
      <dgm:spPr/>
    </dgm:pt>
    <dgm:pt modelId="{E0DB9739-7C24-4473-83CC-726AC26F0199}" type="pres">
      <dgm:prSet presAssocID="{ABB72E4F-74D1-45EC-8D20-F13FCD968E8C}" presName="composite" presStyleCnt="0"/>
      <dgm:spPr/>
    </dgm:pt>
    <dgm:pt modelId="{47F33367-F728-44FF-960F-AE748794AB07}" type="pres">
      <dgm:prSet presAssocID="{ABB72E4F-74D1-45EC-8D20-F13FCD968E8C}" presName="BackAccent" presStyleLbl="bgShp" presStyleIdx="2" presStyleCnt="3"/>
      <dgm:spPr>
        <a:solidFill>
          <a:srgbClr val="DE8E67"/>
        </a:solidFill>
      </dgm:spPr>
    </dgm:pt>
    <dgm:pt modelId="{2ADDB474-CDA8-445E-A65F-22FD3BB908B5}" type="pres">
      <dgm:prSet presAssocID="{ABB72E4F-74D1-45EC-8D20-F13FCD968E8C}" presName="Accent" presStyleLbl="alignNode1" presStyleIdx="2" presStyleCnt="3"/>
      <dgm:spPr>
        <a:solidFill>
          <a:srgbClr val="846721"/>
        </a:solidFill>
        <a:ln>
          <a:solidFill>
            <a:schemeClr val="tx1"/>
          </a:solidFill>
        </a:ln>
      </dgm:spPr>
    </dgm:pt>
    <dgm:pt modelId="{94AEB2DF-FDBE-4C7C-97F6-315CBE61169A}" type="pres">
      <dgm:prSet presAssocID="{ABB72E4F-74D1-45EC-8D20-F13FCD968E8C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C39C6-0282-4AA4-A14D-5DCEDFE0EF38}" type="pres">
      <dgm:prSet presAssocID="{ABB72E4F-74D1-45EC-8D20-F13FCD968E8C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07B8A-FA4E-4D58-ACC7-8181155AB3B5}" srcId="{F005A6D2-7308-44B8-9F1C-7C1F64E34291}" destId="{44798359-98D7-4781-96DE-B5A35F446703}" srcOrd="0" destOrd="0" parTransId="{CDCCCC5D-F619-4FB5-BA9E-AA08E3C0CD1C}" sibTransId="{0DD72F63-71C1-44BF-9D54-7B4BF0DECACE}"/>
    <dgm:cxn modelId="{5526AF1A-59AD-40FD-B89A-EB8C72EF930D}" type="presOf" srcId="{44798359-98D7-4781-96DE-B5A35F446703}" destId="{8F7BAE30-F9E6-40E5-859F-04E21285DAB4}" srcOrd="0" destOrd="0" presId="urn:microsoft.com/office/officeart/2008/layout/IncreasingCircleProcess"/>
    <dgm:cxn modelId="{5FBBC721-C230-4C19-968B-BDF250976633}" srcId="{ABB72E4F-74D1-45EC-8D20-F13FCD968E8C}" destId="{D4128223-4C4F-4194-9A93-AA8990DC5A32}" srcOrd="0" destOrd="0" parTransId="{EB08F3E9-3A31-406C-9E58-51520BEBD3D4}" sibTransId="{3E4EC3A5-3779-47EC-91B1-8BF96FC0723A}"/>
    <dgm:cxn modelId="{54745356-6BE6-48C2-B3FC-2821EABEFA13}" type="presOf" srcId="{ABB72E4F-74D1-45EC-8D20-F13FCD968E8C}" destId="{C80C39C6-0282-4AA4-A14D-5DCEDFE0EF38}" srcOrd="0" destOrd="0" presId="urn:microsoft.com/office/officeart/2008/layout/IncreasingCircleProcess"/>
    <dgm:cxn modelId="{3BD3CF66-63D2-434D-B624-80E4D208DDC1}" srcId="{9BA35306-C462-4FAA-9EF2-0494F08E11E2}" destId="{F005A6D2-7308-44B8-9F1C-7C1F64E34291}" srcOrd="1" destOrd="0" parTransId="{A343F64B-62A4-4730-8933-9148B8F88E91}" sibTransId="{2A09B6F3-9728-4FDD-A2D7-A54D9B2F44FD}"/>
    <dgm:cxn modelId="{322A56A4-F9DE-4C7E-A702-887FEB9E6122}" type="presOf" srcId="{AB42DCBD-0FD8-4B2D-B290-A5AD398FE824}" destId="{4919025E-8BD4-482B-B8B2-CC3261D1D4FF}" srcOrd="0" destOrd="0" presId="urn:microsoft.com/office/officeart/2008/layout/IncreasingCircleProcess"/>
    <dgm:cxn modelId="{CA9BBE95-8F17-4AA0-82B6-BBABF5824707}" type="presOf" srcId="{8FCE2B7F-F160-45FE-82F5-2EAA461B67B1}" destId="{8EA8FFF4-8DF3-4BE4-9000-121165653A2A}" srcOrd="0" destOrd="0" presId="urn:microsoft.com/office/officeart/2008/layout/IncreasingCircleProcess"/>
    <dgm:cxn modelId="{B8B56F5E-E95D-41D0-B95B-F286799A4A0F}" srcId="{9BA35306-C462-4FAA-9EF2-0494F08E11E2}" destId="{ABB72E4F-74D1-45EC-8D20-F13FCD968E8C}" srcOrd="2" destOrd="0" parTransId="{800540CB-70E1-456D-B660-B51E9D9CD0E9}" sibTransId="{B25E6126-884F-4B5F-BDE5-78B78B483E68}"/>
    <dgm:cxn modelId="{4AA78DC1-3956-4ACE-B825-7D0371081E08}" type="presOf" srcId="{D4128223-4C4F-4194-9A93-AA8990DC5A32}" destId="{94AEB2DF-FDBE-4C7C-97F6-315CBE61169A}" srcOrd="0" destOrd="0" presId="urn:microsoft.com/office/officeart/2008/layout/IncreasingCircleProcess"/>
    <dgm:cxn modelId="{F12E5307-DE1C-4536-B6F9-5DA57241CDDF}" srcId="{8FCE2B7F-F160-45FE-82F5-2EAA461B67B1}" destId="{AB42DCBD-0FD8-4B2D-B290-A5AD398FE824}" srcOrd="0" destOrd="0" parTransId="{078C3547-9C1D-4F71-8845-027541FB4FAC}" sibTransId="{47DBCA0C-B91C-4A01-BA87-B852DE533F32}"/>
    <dgm:cxn modelId="{5D0F2C4C-22AF-43E6-BB50-4A482137E9A9}" srcId="{9BA35306-C462-4FAA-9EF2-0494F08E11E2}" destId="{8FCE2B7F-F160-45FE-82F5-2EAA461B67B1}" srcOrd="0" destOrd="0" parTransId="{3F1B2F93-75D9-4376-94D8-EA9E03A36C1E}" sibTransId="{1D4CE641-AAF3-4AE3-8E36-6021F691F512}"/>
    <dgm:cxn modelId="{97184278-4EC4-4259-989A-E53D42193B74}" type="presOf" srcId="{9BA35306-C462-4FAA-9EF2-0494F08E11E2}" destId="{2062715C-7705-4F18-A617-DE50E536A33B}" srcOrd="0" destOrd="0" presId="urn:microsoft.com/office/officeart/2008/layout/IncreasingCircleProcess"/>
    <dgm:cxn modelId="{8CC56919-7CBB-4E87-81D6-FD867DBB6152}" type="presOf" srcId="{F005A6D2-7308-44B8-9F1C-7C1F64E34291}" destId="{5B437AED-9DE3-4E38-804A-464A3E190262}" srcOrd="0" destOrd="0" presId="urn:microsoft.com/office/officeart/2008/layout/IncreasingCircleProcess"/>
    <dgm:cxn modelId="{98433252-6014-4F7F-8127-0982AA639A6B}" type="presParOf" srcId="{2062715C-7705-4F18-A617-DE50E536A33B}" destId="{B41150FF-C507-4AB4-A815-138A4EA97B2E}" srcOrd="0" destOrd="0" presId="urn:microsoft.com/office/officeart/2008/layout/IncreasingCircleProcess"/>
    <dgm:cxn modelId="{2943235F-3FFC-4573-BEE3-DA8B3311D2ED}" type="presParOf" srcId="{B41150FF-C507-4AB4-A815-138A4EA97B2E}" destId="{AC888297-6E22-48F0-9950-AB3ACD4A03CF}" srcOrd="0" destOrd="0" presId="urn:microsoft.com/office/officeart/2008/layout/IncreasingCircleProcess"/>
    <dgm:cxn modelId="{ECB5D38C-5550-49F3-8F50-E0DD659FC521}" type="presParOf" srcId="{B41150FF-C507-4AB4-A815-138A4EA97B2E}" destId="{9E964F97-14A2-4652-8483-713A4E012FCB}" srcOrd="1" destOrd="0" presId="urn:microsoft.com/office/officeart/2008/layout/IncreasingCircleProcess"/>
    <dgm:cxn modelId="{BDC3524A-3474-4699-BFF3-E90DDAB7E14B}" type="presParOf" srcId="{B41150FF-C507-4AB4-A815-138A4EA97B2E}" destId="{4919025E-8BD4-482B-B8B2-CC3261D1D4FF}" srcOrd="2" destOrd="0" presId="urn:microsoft.com/office/officeart/2008/layout/IncreasingCircleProcess"/>
    <dgm:cxn modelId="{7EDE8539-B77B-458C-BF97-37A4DA8D911C}" type="presParOf" srcId="{B41150FF-C507-4AB4-A815-138A4EA97B2E}" destId="{8EA8FFF4-8DF3-4BE4-9000-121165653A2A}" srcOrd="3" destOrd="0" presId="urn:microsoft.com/office/officeart/2008/layout/IncreasingCircleProcess"/>
    <dgm:cxn modelId="{CB3D2F0F-1E0D-41B3-9867-821C9FC39AD7}" type="presParOf" srcId="{2062715C-7705-4F18-A617-DE50E536A33B}" destId="{48CB1F43-2470-4FC0-AB82-4EA76908642F}" srcOrd="1" destOrd="0" presId="urn:microsoft.com/office/officeart/2008/layout/IncreasingCircleProcess"/>
    <dgm:cxn modelId="{5049FC7A-09EC-4308-9082-D218FF068928}" type="presParOf" srcId="{2062715C-7705-4F18-A617-DE50E536A33B}" destId="{93BF9DD1-72E6-484D-BEB7-03FC921B56AF}" srcOrd="2" destOrd="0" presId="urn:microsoft.com/office/officeart/2008/layout/IncreasingCircleProcess"/>
    <dgm:cxn modelId="{FCC3627D-DFF6-4188-82FB-74C1AB56B2C9}" type="presParOf" srcId="{93BF9DD1-72E6-484D-BEB7-03FC921B56AF}" destId="{4190BE60-35A1-4FF1-9884-212524108C2D}" srcOrd="0" destOrd="0" presId="urn:microsoft.com/office/officeart/2008/layout/IncreasingCircleProcess"/>
    <dgm:cxn modelId="{823FEE12-BAA9-43A7-88F4-5D51281A03F0}" type="presParOf" srcId="{93BF9DD1-72E6-484D-BEB7-03FC921B56AF}" destId="{8A3BAED4-0DD4-4D77-95E6-3F2FA678A83B}" srcOrd="1" destOrd="0" presId="urn:microsoft.com/office/officeart/2008/layout/IncreasingCircleProcess"/>
    <dgm:cxn modelId="{E981CF9D-2880-420C-84BD-4264EE0845FC}" type="presParOf" srcId="{93BF9DD1-72E6-484D-BEB7-03FC921B56AF}" destId="{8F7BAE30-F9E6-40E5-859F-04E21285DAB4}" srcOrd="2" destOrd="0" presId="urn:microsoft.com/office/officeart/2008/layout/IncreasingCircleProcess"/>
    <dgm:cxn modelId="{9F735D2C-DB85-46C8-B05E-AE0CC8543B99}" type="presParOf" srcId="{93BF9DD1-72E6-484D-BEB7-03FC921B56AF}" destId="{5B437AED-9DE3-4E38-804A-464A3E190262}" srcOrd="3" destOrd="0" presId="urn:microsoft.com/office/officeart/2008/layout/IncreasingCircleProcess"/>
    <dgm:cxn modelId="{1E399B42-1D40-4D34-A25A-7F1D412AEA49}" type="presParOf" srcId="{2062715C-7705-4F18-A617-DE50E536A33B}" destId="{DF616303-FEE2-4C7E-B2BC-0238B5273ACE}" srcOrd="3" destOrd="0" presId="urn:microsoft.com/office/officeart/2008/layout/IncreasingCircleProcess"/>
    <dgm:cxn modelId="{B7C4DF46-9696-42DC-B38B-0C8C3CDC3754}" type="presParOf" srcId="{2062715C-7705-4F18-A617-DE50E536A33B}" destId="{E0DB9739-7C24-4473-83CC-726AC26F0199}" srcOrd="4" destOrd="0" presId="urn:microsoft.com/office/officeart/2008/layout/IncreasingCircleProcess"/>
    <dgm:cxn modelId="{DA19350C-3BBD-4C53-BE9E-1B1F38C14222}" type="presParOf" srcId="{E0DB9739-7C24-4473-83CC-726AC26F0199}" destId="{47F33367-F728-44FF-960F-AE748794AB07}" srcOrd="0" destOrd="0" presId="urn:microsoft.com/office/officeart/2008/layout/IncreasingCircleProcess"/>
    <dgm:cxn modelId="{785E8549-7310-4FD3-ACD7-C31CAAC43C88}" type="presParOf" srcId="{E0DB9739-7C24-4473-83CC-726AC26F0199}" destId="{2ADDB474-CDA8-445E-A65F-22FD3BB908B5}" srcOrd="1" destOrd="0" presId="urn:microsoft.com/office/officeart/2008/layout/IncreasingCircleProcess"/>
    <dgm:cxn modelId="{13D8D8F4-C168-4043-BC14-5940C9FA9AD0}" type="presParOf" srcId="{E0DB9739-7C24-4473-83CC-726AC26F0199}" destId="{94AEB2DF-FDBE-4C7C-97F6-315CBE61169A}" srcOrd="2" destOrd="0" presId="urn:microsoft.com/office/officeart/2008/layout/IncreasingCircleProcess"/>
    <dgm:cxn modelId="{385DB540-630E-4190-BC57-28449F9F50C6}" type="presParOf" srcId="{E0DB9739-7C24-4473-83CC-726AC26F0199}" destId="{C80C39C6-0282-4AA4-A14D-5DCEDFE0EF3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08C79-CB13-4664-807F-2BE70191EC9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31EE6-83AB-488C-B635-CE36655409E9}">
      <dgm:prSet phldrT="[Text]"/>
      <dgm:spPr>
        <a:solidFill>
          <a:srgbClr val="84672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Improve</a:t>
          </a:r>
          <a:endParaRPr lang="en-US" dirty="0"/>
        </a:p>
      </dgm:t>
    </dgm:pt>
    <dgm:pt modelId="{3CCE92B1-AD42-4E04-AA63-F90646086E81}" type="parTrans" cxnId="{3B61B7F3-E79A-492D-A851-9FF2A52D82E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C8DD8BE-1AF7-4E54-9FDF-AECD081D171F}" type="sibTrans" cxnId="{3B61B7F3-E79A-492D-A851-9FF2A52D82EB}">
      <dgm:prSet/>
      <dgm:spPr/>
      <dgm:t>
        <a:bodyPr/>
        <a:lstStyle/>
        <a:p>
          <a:endParaRPr lang="en-US"/>
        </a:p>
      </dgm:t>
    </dgm:pt>
    <dgm:pt modelId="{5D399AB7-41A9-4073-8267-BD378191F08E}">
      <dgm:prSet phldrT="[Text]"/>
      <dgm:spPr>
        <a:solidFill>
          <a:srgbClr val="84672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Increase</a:t>
          </a:r>
          <a:endParaRPr lang="en-US" dirty="0"/>
        </a:p>
      </dgm:t>
    </dgm:pt>
    <dgm:pt modelId="{95F2A6E9-50CA-4D27-8097-742DB10EB741}" type="parTrans" cxnId="{68BEC030-4F11-4915-ADA5-9401B9446DA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2E37DF-51D8-40FF-8418-4A7472E8F681}" type="sibTrans" cxnId="{68BEC030-4F11-4915-ADA5-9401B9446DA7}">
      <dgm:prSet/>
      <dgm:spPr/>
      <dgm:t>
        <a:bodyPr/>
        <a:lstStyle/>
        <a:p>
          <a:endParaRPr lang="en-US"/>
        </a:p>
      </dgm:t>
    </dgm:pt>
    <dgm:pt modelId="{A67A35E6-ED15-4A45-A9AF-5FF5080A5A7A}" type="pres">
      <dgm:prSet presAssocID="{17808C79-CB13-4664-807F-2BE70191EC9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98CDE-6B61-4C6A-8911-D5265ADE0730}" type="pres">
      <dgm:prSet presAssocID="{17808C79-CB13-4664-807F-2BE70191EC9B}" presName="cycle" presStyleCnt="0"/>
      <dgm:spPr/>
    </dgm:pt>
    <dgm:pt modelId="{AE3B68EE-EAF5-450A-A809-028006887FBF}" type="pres">
      <dgm:prSet presAssocID="{17808C79-CB13-4664-807F-2BE70191EC9B}" presName="centerShape" presStyleCnt="0"/>
      <dgm:spPr/>
    </dgm:pt>
    <dgm:pt modelId="{306E9F49-2A81-4F59-B117-A5067DB4C058}" type="pres">
      <dgm:prSet presAssocID="{17808C79-CB13-4664-807F-2BE70191EC9B}" presName="connSite" presStyleLbl="node1" presStyleIdx="0" presStyleCnt="3"/>
      <dgm:spPr/>
    </dgm:pt>
    <dgm:pt modelId="{25E83E86-8222-4F3F-BE0B-C7A4BDE75BC0}" type="pres">
      <dgm:prSet presAssocID="{17808C79-CB13-4664-807F-2BE70191EC9B}" presName="visible" presStyleLbl="node1" presStyleIdx="0" presStyleCnt="3"/>
      <dgm:spPr>
        <a:solidFill>
          <a:schemeClr val="tx1"/>
        </a:solidFill>
        <a:ln>
          <a:solidFill>
            <a:schemeClr val="tx1"/>
          </a:solidFill>
        </a:ln>
      </dgm:spPr>
    </dgm:pt>
    <dgm:pt modelId="{8F261FEC-2687-4A99-9E90-DFEC7B85C2B0}" type="pres">
      <dgm:prSet presAssocID="{3CCE92B1-AD42-4E04-AA63-F90646086E81}" presName="Name25" presStyleLbl="parChTrans1D1" presStyleIdx="0" presStyleCnt="2"/>
      <dgm:spPr/>
      <dgm:t>
        <a:bodyPr/>
        <a:lstStyle/>
        <a:p>
          <a:endParaRPr lang="en-US"/>
        </a:p>
      </dgm:t>
    </dgm:pt>
    <dgm:pt modelId="{6FDEE08B-45C6-49F2-B89B-45680852C8DF}" type="pres">
      <dgm:prSet presAssocID="{F6B31EE6-83AB-488C-B635-CE36655409E9}" presName="node" presStyleCnt="0"/>
      <dgm:spPr/>
    </dgm:pt>
    <dgm:pt modelId="{2E2C30F1-A7B1-4AFB-A76B-761C37CBFE93}" type="pres">
      <dgm:prSet presAssocID="{F6B31EE6-83AB-488C-B635-CE36655409E9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03059-5D89-4282-A027-FDFCF34A9EB4}" type="pres">
      <dgm:prSet presAssocID="{F6B31EE6-83AB-488C-B635-CE36655409E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B4EDA-E3C9-4154-996B-ABFF0872AC1F}" type="pres">
      <dgm:prSet presAssocID="{95F2A6E9-50CA-4D27-8097-742DB10EB741}" presName="Name25" presStyleLbl="parChTrans1D1" presStyleIdx="1" presStyleCnt="2"/>
      <dgm:spPr/>
      <dgm:t>
        <a:bodyPr/>
        <a:lstStyle/>
        <a:p>
          <a:endParaRPr lang="en-US"/>
        </a:p>
      </dgm:t>
    </dgm:pt>
    <dgm:pt modelId="{6CCC0C83-BF8B-4BA0-B393-EB59224BBCB7}" type="pres">
      <dgm:prSet presAssocID="{5D399AB7-41A9-4073-8267-BD378191F08E}" presName="node" presStyleCnt="0"/>
      <dgm:spPr/>
    </dgm:pt>
    <dgm:pt modelId="{1688D815-91AB-4B84-8987-DE05A45313E3}" type="pres">
      <dgm:prSet presAssocID="{5D399AB7-41A9-4073-8267-BD378191F08E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E7BCF-8C37-40B2-AABD-040290568EAD}" type="pres">
      <dgm:prSet presAssocID="{5D399AB7-41A9-4073-8267-BD378191F08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1B7F3-E79A-492D-A851-9FF2A52D82EB}" srcId="{17808C79-CB13-4664-807F-2BE70191EC9B}" destId="{F6B31EE6-83AB-488C-B635-CE36655409E9}" srcOrd="0" destOrd="0" parTransId="{3CCE92B1-AD42-4E04-AA63-F90646086E81}" sibTransId="{BC8DD8BE-1AF7-4E54-9FDF-AECD081D171F}"/>
    <dgm:cxn modelId="{72DF7B6D-D2B5-4EC7-AC43-2DA1A87A3465}" type="presOf" srcId="{95F2A6E9-50CA-4D27-8097-742DB10EB741}" destId="{C54B4EDA-E3C9-4154-996B-ABFF0872AC1F}" srcOrd="0" destOrd="0" presId="urn:microsoft.com/office/officeart/2005/8/layout/radial2"/>
    <dgm:cxn modelId="{6DD6CCE1-AEC3-4F21-B44A-7B8AE15DC2E3}" type="presOf" srcId="{3CCE92B1-AD42-4E04-AA63-F90646086E81}" destId="{8F261FEC-2687-4A99-9E90-DFEC7B85C2B0}" srcOrd="0" destOrd="0" presId="urn:microsoft.com/office/officeart/2005/8/layout/radial2"/>
    <dgm:cxn modelId="{8BCA51BA-88B7-4B14-A190-A697055B6583}" type="presOf" srcId="{5D399AB7-41A9-4073-8267-BD378191F08E}" destId="{1688D815-91AB-4B84-8987-DE05A45313E3}" srcOrd="0" destOrd="0" presId="urn:microsoft.com/office/officeart/2005/8/layout/radial2"/>
    <dgm:cxn modelId="{68BEC030-4F11-4915-ADA5-9401B9446DA7}" srcId="{17808C79-CB13-4664-807F-2BE70191EC9B}" destId="{5D399AB7-41A9-4073-8267-BD378191F08E}" srcOrd="1" destOrd="0" parTransId="{95F2A6E9-50CA-4D27-8097-742DB10EB741}" sibTransId="{FD2E37DF-51D8-40FF-8418-4A7472E8F681}"/>
    <dgm:cxn modelId="{B2509F9C-EB11-4C21-ACF5-5F5FD16DB60E}" type="presOf" srcId="{F6B31EE6-83AB-488C-B635-CE36655409E9}" destId="{2E2C30F1-A7B1-4AFB-A76B-761C37CBFE93}" srcOrd="0" destOrd="0" presId="urn:microsoft.com/office/officeart/2005/8/layout/radial2"/>
    <dgm:cxn modelId="{74750542-EB14-43ED-ACA4-FF5B8CE0957A}" type="presOf" srcId="{17808C79-CB13-4664-807F-2BE70191EC9B}" destId="{A67A35E6-ED15-4A45-A9AF-5FF5080A5A7A}" srcOrd="0" destOrd="0" presId="urn:microsoft.com/office/officeart/2005/8/layout/radial2"/>
    <dgm:cxn modelId="{B938CE76-98C3-490A-8021-2CD01DCF950F}" type="presParOf" srcId="{A67A35E6-ED15-4A45-A9AF-5FF5080A5A7A}" destId="{DA998CDE-6B61-4C6A-8911-D5265ADE0730}" srcOrd="0" destOrd="0" presId="urn:microsoft.com/office/officeart/2005/8/layout/radial2"/>
    <dgm:cxn modelId="{23BBAD57-D493-4278-BE80-4F46409AE935}" type="presParOf" srcId="{DA998CDE-6B61-4C6A-8911-D5265ADE0730}" destId="{AE3B68EE-EAF5-450A-A809-028006887FBF}" srcOrd="0" destOrd="0" presId="urn:microsoft.com/office/officeart/2005/8/layout/radial2"/>
    <dgm:cxn modelId="{557A75ED-8374-46BF-89F1-C9E73361EE52}" type="presParOf" srcId="{AE3B68EE-EAF5-450A-A809-028006887FBF}" destId="{306E9F49-2A81-4F59-B117-A5067DB4C058}" srcOrd="0" destOrd="0" presId="urn:microsoft.com/office/officeart/2005/8/layout/radial2"/>
    <dgm:cxn modelId="{1894E5A0-FB1A-4130-BA61-78C8B7009A74}" type="presParOf" srcId="{AE3B68EE-EAF5-450A-A809-028006887FBF}" destId="{25E83E86-8222-4F3F-BE0B-C7A4BDE75BC0}" srcOrd="1" destOrd="0" presId="urn:microsoft.com/office/officeart/2005/8/layout/radial2"/>
    <dgm:cxn modelId="{DADEE795-1D37-4D8D-9036-3B16FE1074FA}" type="presParOf" srcId="{DA998CDE-6B61-4C6A-8911-D5265ADE0730}" destId="{8F261FEC-2687-4A99-9E90-DFEC7B85C2B0}" srcOrd="1" destOrd="0" presId="urn:microsoft.com/office/officeart/2005/8/layout/radial2"/>
    <dgm:cxn modelId="{E4C23708-0ED8-4440-9585-6759C55BE0B7}" type="presParOf" srcId="{DA998CDE-6B61-4C6A-8911-D5265ADE0730}" destId="{6FDEE08B-45C6-49F2-B89B-45680852C8DF}" srcOrd="2" destOrd="0" presId="urn:microsoft.com/office/officeart/2005/8/layout/radial2"/>
    <dgm:cxn modelId="{2238170A-F8C9-404E-B896-04FD77D81597}" type="presParOf" srcId="{6FDEE08B-45C6-49F2-B89B-45680852C8DF}" destId="{2E2C30F1-A7B1-4AFB-A76B-761C37CBFE93}" srcOrd="0" destOrd="0" presId="urn:microsoft.com/office/officeart/2005/8/layout/radial2"/>
    <dgm:cxn modelId="{E24DE6BA-CC2D-4B9F-A599-75C3F6C444B8}" type="presParOf" srcId="{6FDEE08B-45C6-49F2-B89B-45680852C8DF}" destId="{7E603059-5D89-4282-A027-FDFCF34A9EB4}" srcOrd="1" destOrd="0" presId="urn:microsoft.com/office/officeart/2005/8/layout/radial2"/>
    <dgm:cxn modelId="{22D46600-A210-485D-89C0-BBA23F3ACF1D}" type="presParOf" srcId="{DA998CDE-6B61-4C6A-8911-D5265ADE0730}" destId="{C54B4EDA-E3C9-4154-996B-ABFF0872AC1F}" srcOrd="3" destOrd="0" presId="urn:microsoft.com/office/officeart/2005/8/layout/radial2"/>
    <dgm:cxn modelId="{C5FC0C56-B2AD-42D1-8A09-C4C5BA379CA0}" type="presParOf" srcId="{DA998CDE-6B61-4C6A-8911-D5265ADE0730}" destId="{6CCC0C83-BF8B-4BA0-B393-EB59224BBCB7}" srcOrd="4" destOrd="0" presId="urn:microsoft.com/office/officeart/2005/8/layout/radial2"/>
    <dgm:cxn modelId="{1DE63AF4-1550-422E-854C-5EF1373F1A4A}" type="presParOf" srcId="{6CCC0C83-BF8B-4BA0-B393-EB59224BBCB7}" destId="{1688D815-91AB-4B84-8987-DE05A45313E3}" srcOrd="0" destOrd="0" presId="urn:microsoft.com/office/officeart/2005/8/layout/radial2"/>
    <dgm:cxn modelId="{D3CBF953-3466-4D8E-81CF-F97A87C9C653}" type="presParOf" srcId="{6CCC0C83-BF8B-4BA0-B393-EB59224BBCB7}" destId="{543E7BCF-8C37-40B2-AABD-040290568EA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59EF1-AEB3-40D4-82C0-E8F23202C0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2FF61-F357-4173-BA8D-E74C03B42EE1}">
      <dgm:prSet phldrT="[Text]" custT="1"/>
      <dgm:spPr>
        <a:solidFill>
          <a:srgbClr val="DE8E67"/>
        </a:solidFill>
      </dgm:spPr>
      <dgm:t>
        <a:bodyPr/>
        <a:lstStyle/>
        <a:p>
          <a:r>
            <a:rPr lang="en-US" sz="3600" dirty="0" smtClean="0"/>
            <a:t>Communication</a:t>
          </a:r>
          <a:endParaRPr lang="en-US" sz="3600" dirty="0"/>
        </a:p>
      </dgm:t>
    </dgm:pt>
    <dgm:pt modelId="{B0AA8E9E-3D35-47F7-B9E3-98C41DAF587F}" type="parTrans" cxnId="{8AA258F3-5680-4B88-837E-4C75B65FB6DF}">
      <dgm:prSet/>
      <dgm:spPr/>
      <dgm:t>
        <a:bodyPr/>
        <a:lstStyle/>
        <a:p>
          <a:endParaRPr lang="en-US"/>
        </a:p>
      </dgm:t>
    </dgm:pt>
    <dgm:pt modelId="{387242AB-89E7-44A6-86AE-FF6865AC669E}" type="sibTrans" cxnId="{8AA258F3-5680-4B88-837E-4C75B65FB6DF}">
      <dgm:prSet/>
      <dgm:spPr/>
      <dgm:t>
        <a:bodyPr/>
        <a:lstStyle/>
        <a:p>
          <a:endParaRPr lang="en-US"/>
        </a:p>
      </dgm:t>
    </dgm:pt>
    <dgm:pt modelId="{62E6DB7E-A2F9-4675-8B5C-B0201A826277}">
      <dgm:prSet phldrT="[Text]" custT="1"/>
      <dgm:spPr>
        <a:solidFill>
          <a:srgbClr val="6E8E98"/>
        </a:solidFill>
      </dgm:spPr>
      <dgm:t>
        <a:bodyPr/>
        <a:lstStyle/>
        <a:p>
          <a:r>
            <a:rPr lang="en-US" sz="3600" dirty="0" smtClean="0"/>
            <a:t>Navigation</a:t>
          </a:r>
          <a:endParaRPr lang="en-US" sz="3600" dirty="0"/>
        </a:p>
      </dgm:t>
    </dgm:pt>
    <dgm:pt modelId="{42572954-64D2-4CF0-8B8B-789B1C38DBEC}" type="parTrans" cxnId="{BD6C41C5-9C87-4812-98DB-32DC7B64C587}">
      <dgm:prSet/>
      <dgm:spPr/>
      <dgm:t>
        <a:bodyPr/>
        <a:lstStyle/>
        <a:p>
          <a:endParaRPr lang="en-US"/>
        </a:p>
      </dgm:t>
    </dgm:pt>
    <dgm:pt modelId="{7009BCC4-0F1B-4E77-AF4D-38A02CD54BAA}" type="sibTrans" cxnId="{BD6C41C5-9C87-4812-98DB-32DC7B64C587}">
      <dgm:prSet/>
      <dgm:spPr/>
      <dgm:t>
        <a:bodyPr/>
        <a:lstStyle/>
        <a:p>
          <a:endParaRPr lang="en-US"/>
        </a:p>
      </dgm:t>
    </dgm:pt>
    <dgm:pt modelId="{A5A31978-C8C4-46A7-AC13-8917A54F288C}">
      <dgm:prSet phldrT="[Text]" custT="1"/>
      <dgm:spPr>
        <a:solidFill>
          <a:srgbClr val="DE8E67"/>
        </a:solidFill>
      </dgm:spPr>
      <dgm:t>
        <a:bodyPr/>
        <a:lstStyle/>
        <a:p>
          <a:r>
            <a:rPr lang="en-US" sz="3600" dirty="0" smtClean="0"/>
            <a:t>Understanding </a:t>
          </a:r>
          <a:endParaRPr lang="en-US" sz="3600" dirty="0"/>
        </a:p>
      </dgm:t>
    </dgm:pt>
    <dgm:pt modelId="{D6679AE1-55DE-418C-B6EC-8F1C8A420188}" type="parTrans" cxnId="{0D7B1C5C-4E92-4FA3-A062-C6CAF4F900DD}">
      <dgm:prSet/>
      <dgm:spPr/>
      <dgm:t>
        <a:bodyPr/>
        <a:lstStyle/>
        <a:p>
          <a:endParaRPr lang="en-US"/>
        </a:p>
      </dgm:t>
    </dgm:pt>
    <dgm:pt modelId="{8AEF412E-5DCB-433A-86D1-2E408FB2C09F}" type="sibTrans" cxnId="{0D7B1C5C-4E92-4FA3-A062-C6CAF4F900DD}">
      <dgm:prSet/>
      <dgm:spPr/>
      <dgm:t>
        <a:bodyPr/>
        <a:lstStyle/>
        <a:p>
          <a:endParaRPr lang="en-US"/>
        </a:p>
      </dgm:t>
    </dgm:pt>
    <dgm:pt modelId="{CC53F8FF-CCDE-4EFB-B6F2-735290360DB8}">
      <dgm:prSet phldrT="[Text]" custT="1"/>
      <dgm:spPr>
        <a:solidFill>
          <a:srgbClr val="6E8E98"/>
        </a:solidFill>
      </dgm:spPr>
      <dgm:t>
        <a:bodyPr/>
        <a:lstStyle/>
        <a:p>
          <a:r>
            <a:rPr lang="en-US" sz="3600" dirty="0" smtClean="0"/>
            <a:t>Clarification</a:t>
          </a:r>
          <a:endParaRPr lang="en-US" sz="3600" dirty="0"/>
        </a:p>
      </dgm:t>
    </dgm:pt>
    <dgm:pt modelId="{A39A72EF-519F-4A3F-8A35-3BDFCEAD38FA}" type="parTrans" cxnId="{E0448A87-753B-4AF7-AD56-9E28D057EB80}">
      <dgm:prSet/>
      <dgm:spPr/>
      <dgm:t>
        <a:bodyPr/>
        <a:lstStyle/>
        <a:p>
          <a:endParaRPr lang="en-US"/>
        </a:p>
      </dgm:t>
    </dgm:pt>
    <dgm:pt modelId="{0C9B4372-0E43-44D1-9A97-365D10232B87}" type="sibTrans" cxnId="{E0448A87-753B-4AF7-AD56-9E28D057EB80}">
      <dgm:prSet/>
      <dgm:spPr/>
      <dgm:t>
        <a:bodyPr/>
        <a:lstStyle/>
        <a:p>
          <a:endParaRPr lang="en-US"/>
        </a:p>
      </dgm:t>
    </dgm:pt>
    <dgm:pt modelId="{1FF2B208-3DC2-46ED-B00B-86D5DF9681CE}">
      <dgm:prSet phldrT="[Text]" custT="1"/>
      <dgm:spPr>
        <a:solidFill>
          <a:srgbClr val="DE8E67"/>
        </a:solidFill>
      </dgm:spPr>
      <dgm:t>
        <a:bodyPr/>
        <a:lstStyle/>
        <a:p>
          <a:r>
            <a:rPr lang="en-US" sz="3600" dirty="0" smtClean="0"/>
            <a:t>Capacity</a:t>
          </a:r>
          <a:endParaRPr lang="en-US" sz="3600" dirty="0"/>
        </a:p>
      </dgm:t>
    </dgm:pt>
    <dgm:pt modelId="{28E80270-3EF0-4D02-8EF2-10456C081AF5}" type="parTrans" cxnId="{688069B3-05C7-46B8-ACCF-A422A79F0863}">
      <dgm:prSet/>
      <dgm:spPr/>
      <dgm:t>
        <a:bodyPr/>
        <a:lstStyle/>
        <a:p>
          <a:endParaRPr lang="en-US"/>
        </a:p>
      </dgm:t>
    </dgm:pt>
    <dgm:pt modelId="{AB608153-C9AD-4A9D-A95C-4594318886BE}" type="sibTrans" cxnId="{688069B3-05C7-46B8-ACCF-A422A79F0863}">
      <dgm:prSet/>
      <dgm:spPr/>
      <dgm:t>
        <a:bodyPr/>
        <a:lstStyle/>
        <a:p>
          <a:endParaRPr lang="en-US"/>
        </a:p>
      </dgm:t>
    </dgm:pt>
    <dgm:pt modelId="{035777E8-778A-48BE-A4EA-04565A80BFD1}">
      <dgm:prSet phldrT="[Text]" custT="1"/>
      <dgm:spPr>
        <a:solidFill>
          <a:srgbClr val="6E8E98"/>
        </a:solidFill>
      </dgm:spPr>
      <dgm:t>
        <a:bodyPr/>
        <a:lstStyle/>
        <a:p>
          <a:r>
            <a:rPr lang="en-US" sz="3600" dirty="0" smtClean="0"/>
            <a:t>Alignment</a:t>
          </a:r>
          <a:endParaRPr lang="en-US" sz="3600" dirty="0"/>
        </a:p>
      </dgm:t>
    </dgm:pt>
    <dgm:pt modelId="{B470632A-1B03-4F10-861D-5D68AF2B16DD}" type="parTrans" cxnId="{2BD923ED-B3EB-4479-8D31-C0A2D4A891E3}">
      <dgm:prSet/>
      <dgm:spPr/>
      <dgm:t>
        <a:bodyPr/>
        <a:lstStyle/>
        <a:p>
          <a:endParaRPr lang="en-US"/>
        </a:p>
      </dgm:t>
    </dgm:pt>
    <dgm:pt modelId="{8D5C0161-BAA7-4209-9C68-2156D448208C}" type="sibTrans" cxnId="{2BD923ED-B3EB-4479-8D31-C0A2D4A891E3}">
      <dgm:prSet/>
      <dgm:spPr/>
      <dgm:t>
        <a:bodyPr/>
        <a:lstStyle/>
        <a:p>
          <a:endParaRPr lang="en-US"/>
        </a:p>
      </dgm:t>
    </dgm:pt>
    <dgm:pt modelId="{A76C2930-33D7-4C05-95D3-5878B7164209}" type="pres">
      <dgm:prSet presAssocID="{1AE59EF1-AEB3-40D4-82C0-E8F23202C0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E16A10-BB47-43D4-8E9E-DA3B4E52EF3C}" type="pres">
      <dgm:prSet presAssocID="{1AE59EF1-AEB3-40D4-82C0-E8F23202C041}" presName="Name1" presStyleCnt="0"/>
      <dgm:spPr/>
    </dgm:pt>
    <dgm:pt modelId="{8991A90A-46F8-4D8D-B571-3005FB43797B}" type="pres">
      <dgm:prSet presAssocID="{1AE59EF1-AEB3-40D4-82C0-E8F23202C041}" presName="cycle" presStyleCnt="0"/>
      <dgm:spPr/>
    </dgm:pt>
    <dgm:pt modelId="{21E1D9EB-0007-4463-A301-2ECF7D9010EE}" type="pres">
      <dgm:prSet presAssocID="{1AE59EF1-AEB3-40D4-82C0-E8F23202C041}" presName="srcNode" presStyleLbl="node1" presStyleIdx="0" presStyleCnt="6"/>
      <dgm:spPr/>
    </dgm:pt>
    <dgm:pt modelId="{26E1074F-7B2F-4B1C-A0B5-ED474FFD3F01}" type="pres">
      <dgm:prSet presAssocID="{1AE59EF1-AEB3-40D4-82C0-E8F23202C041}" presName="conn" presStyleLbl="parChTrans1D2" presStyleIdx="0" presStyleCnt="1"/>
      <dgm:spPr/>
      <dgm:t>
        <a:bodyPr/>
        <a:lstStyle/>
        <a:p>
          <a:endParaRPr lang="en-US"/>
        </a:p>
      </dgm:t>
    </dgm:pt>
    <dgm:pt modelId="{6BE2D773-CBDB-424E-BFFE-DF61B11B0F85}" type="pres">
      <dgm:prSet presAssocID="{1AE59EF1-AEB3-40D4-82C0-E8F23202C041}" presName="extraNode" presStyleLbl="node1" presStyleIdx="0" presStyleCnt="6"/>
      <dgm:spPr/>
    </dgm:pt>
    <dgm:pt modelId="{AA7B8148-55D4-439B-A7C1-7D9A70E7847A}" type="pres">
      <dgm:prSet presAssocID="{1AE59EF1-AEB3-40D4-82C0-E8F23202C041}" presName="dstNode" presStyleLbl="node1" presStyleIdx="0" presStyleCnt="6"/>
      <dgm:spPr/>
    </dgm:pt>
    <dgm:pt modelId="{4C6FA937-81E2-4D43-BE76-D2A6572726A7}" type="pres">
      <dgm:prSet presAssocID="{E432FF61-F357-4173-BA8D-E74C03B42EE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6DE07-62BC-4A8A-860A-B4F0EC90EB7A}" type="pres">
      <dgm:prSet presAssocID="{E432FF61-F357-4173-BA8D-E74C03B42EE1}" presName="accent_1" presStyleCnt="0"/>
      <dgm:spPr/>
    </dgm:pt>
    <dgm:pt modelId="{D984719F-83F3-4FD2-9052-EE937BAFF7CA}" type="pres">
      <dgm:prSet presAssocID="{E432FF61-F357-4173-BA8D-E74C03B42EE1}" presName="accentRepeatNode" presStyleLbl="solidFgAcc1" presStyleIdx="0" presStyleCnt="6"/>
      <dgm:spPr>
        <a:ln>
          <a:solidFill>
            <a:schemeClr val="tx1"/>
          </a:solidFill>
        </a:ln>
      </dgm:spPr>
    </dgm:pt>
    <dgm:pt modelId="{5B2B769A-EB6D-456D-AF47-76DAB2AC149A}" type="pres">
      <dgm:prSet presAssocID="{62E6DB7E-A2F9-4675-8B5C-B0201A82627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3068E-B5D1-4886-831E-0BBF0C3276BA}" type="pres">
      <dgm:prSet presAssocID="{62E6DB7E-A2F9-4675-8B5C-B0201A826277}" presName="accent_2" presStyleCnt="0"/>
      <dgm:spPr/>
    </dgm:pt>
    <dgm:pt modelId="{3C332EE9-6E60-4E47-B3C1-CC4E8644CE5F}" type="pres">
      <dgm:prSet presAssocID="{62E6DB7E-A2F9-4675-8B5C-B0201A826277}" presName="accentRepeatNode" presStyleLbl="solidFgAcc1" presStyleIdx="1" presStyleCnt="6" custLinFactNeighborY="0"/>
      <dgm:spPr>
        <a:ln>
          <a:solidFill>
            <a:schemeClr val="tx1"/>
          </a:solidFill>
        </a:ln>
      </dgm:spPr>
    </dgm:pt>
    <dgm:pt modelId="{03AC9C09-255E-4606-B96C-0C8DD4DD086B}" type="pres">
      <dgm:prSet presAssocID="{A5A31978-C8C4-46A7-AC13-8917A54F288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31BE8-CD6E-4B47-A874-C7690A6E38F7}" type="pres">
      <dgm:prSet presAssocID="{A5A31978-C8C4-46A7-AC13-8917A54F288C}" presName="accent_3" presStyleCnt="0"/>
      <dgm:spPr/>
    </dgm:pt>
    <dgm:pt modelId="{BE9B00CF-36E6-4E5E-B3FB-A503B9C6B324}" type="pres">
      <dgm:prSet presAssocID="{A5A31978-C8C4-46A7-AC13-8917A54F288C}" presName="accentRepeatNode" presStyleLbl="solidFgAcc1" presStyleIdx="2" presStyleCnt="6"/>
      <dgm:spPr>
        <a:ln>
          <a:solidFill>
            <a:schemeClr val="tx1"/>
          </a:solidFill>
        </a:ln>
      </dgm:spPr>
    </dgm:pt>
    <dgm:pt modelId="{57F7D5C3-B904-42E4-824C-B4C6ACDE0FC8}" type="pres">
      <dgm:prSet presAssocID="{CC53F8FF-CCDE-4EFB-B6F2-735290360DB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95694-3376-4179-9F24-79E510E1DA34}" type="pres">
      <dgm:prSet presAssocID="{CC53F8FF-CCDE-4EFB-B6F2-735290360DB8}" presName="accent_4" presStyleCnt="0"/>
      <dgm:spPr/>
    </dgm:pt>
    <dgm:pt modelId="{03FE069F-61DF-458B-9BDE-01565956147A}" type="pres">
      <dgm:prSet presAssocID="{CC53F8FF-CCDE-4EFB-B6F2-735290360DB8}" presName="accentRepeatNode" presStyleLbl="solidFgAcc1" presStyleIdx="3" presStyleCnt="6"/>
      <dgm:spPr>
        <a:ln>
          <a:solidFill>
            <a:schemeClr val="tx1"/>
          </a:solidFill>
        </a:ln>
      </dgm:spPr>
    </dgm:pt>
    <dgm:pt modelId="{8CD47F97-232A-454C-A8D4-FB62C98EDAA1}" type="pres">
      <dgm:prSet presAssocID="{1FF2B208-3DC2-46ED-B00B-86D5DF9681C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72162-35BA-4BBF-9D36-AE72D1C56B73}" type="pres">
      <dgm:prSet presAssocID="{1FF2B208-3DC2-46ED-B00B-86D5DF9681CE}" presName="accent_5" presStyleCnt="0"/>
      <dgm:spPr/>
    </dgm:pt>
    <dgm:pt modelId="{13E0F49B-FE99-4BD5-842B-38F9CB873D29}" type="pres">
      <dgm:prSet presAssocID="{1FF2B208-3DC2-46ED-B00B-86D5DF9681CE}" presName="accentRepeatNode" presStyleLbl="solidFgAcc1" presStyleIdx="4" presStyleCnt="6"/>
      <dgm:spPr>
        <a:ln>
          <a:solidFill>
            <a:schemeClr val="tx1"/>
          </a:solidFill>
        </a:ln>
      </dgm:spPr>
    </dgm:pt>
    <dgm:pt modelId="{05301C86-3B3D-4B52-862C-59116E512508}" type="pres">
      <dgm:prSet presAssocID="{035777E8-778A-48BE-A4EA-04565A80BFD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7AD65-0CC8-4EC2-B134-A68EFADFB8EB}" type="pres">
      <dgm:prSet presAssocID="{035777E8-778A-48BE-A4EA-04565A80BFD1}" presName="accent_6" presStyleCnt="0"/>
      <dgm:spPr/>
    </dgm:pt>
    <dgm:pt modelId="{9AF07D00-D277-4DA1-890A-4856E22873B5}" type="pres">
      <dgm:prSet presAssocID="{035777E8-778A-48BE-A4EA-04565A80BFD1}" presName="accentRepeatNode" presStyleLbl="solidFgAcc1" presStyleIdx="5" presStyleCnt="6"/>
      <dgm:spPr>
        <a:ln>
          <a:solidFill>
            <a:schemeClr val="tx1"/>
          </a:solidFill>
        </a:ln>
      </dgm:spPr>
    </dgm:pt>
  </dgm:ptLst>
  <dgm:cxnLst>
    <dgm:cxn modelId="{2BD923ED-B3EB-4479-8D31-C0A2D4A891E3}" srcId="{1AE59EF1-AEB3-40D4-82C0-E8F23202C041}" destId="{035777E8-778A-48BE-A4EA-04565A80BFD1}" srcOrd="5" destOrd="0" parTransId="{B470632A-1B03-4F10-861D-5D68AF2B16DD}" sibTransId="{8D5C0161-BAA7-4209-9C68-2156D448208C}"/>
    <dgm:cxn modelId="{6230F9EC-8FB1-458D-AAB5-989DC60D89C1}" type="presOf" srcId="{035777E8-778A-48BE-A4EA-04565A80BFD1}" destId="{05301C86-3B3D-4B52-862C-59116E512508}" srcOrd="0" destOrd="0" presId="urn:microsoft.com/office/officeart/2008/layout/VerticalCurvedList"/>
    <dgm:cxn modelId="{E0448A87-753B-4AF7-AD56-9E28D057EB80}" srcId="{1AE59EF1-AEB3-40D4-82C0-E8F23202C041}" destId="{CC53F8FF-CCDE-4EFB-B6F2-735290360DB8}" srcOrd="3" destOrd="0" parTransId="{A39A72EF-519F-4A3F-8A35-3BDFCEAD38FA}" sibTransId="{0C9B4372-0E43-44D1-9A97-365D10232B87}"/>
    <dgm:cxn modelId="{641B0E32-6284-447B-BDEC-EDFF096BCFCB}" type="presOf" srcId="{1FF2B208-3DC2-46ED-B00B-86D5DF9681CE}" destId="{8CD47F97-232A-454C-A8D4-FB62C98EDAA1}" srcOrd="0" destOrd="0" presId="urn:microsoft.com/office/officeart/2008/layout/VerticalCurvedList"/>
    <dgm:cxn modelId="{BD6C41C5-9C87-4812-98DB-32DC7B64C587}" srcId="{1AE59EF1-AEB3-40D4-82C0-E8F23202C041}" destId="{62E6DB7E-A2F9-4675-8B5C-B0201A826277}" srcOrd="1" destOrd="0" parTransId="{42572954-64D2-4CF0-8B8B-789B1C38DBEC}" sibTransId="{7009BCC4-0F1B-4E77-AF4D-38A02CD54BAA}"/>
    <dgm:cxn modelId="{3E894748-6BD4-4E3A-B62A-807D87C9FD13}" type="presOf" srcId="{E432FF61-F357-4173-BA8D-E74C03B42EE1}" destId="{4C6FA937-81E2-4D43-BE76-D2A6572726A7}" srcOrd="0" destOrd="0" presId="urn:microsoft.com/office/officeart/2008/layout/VerticalCurvedList"/>
    <dgm:cxn modelId="{F6CCFD37-AD4F-477E-89AC-1D73200BF589}" type="presOf" srcId="{CC53F8FF-CCDE-4EFB-B6F2-735290360DB8}" destId="{57F7D5C3-B904-42E4-824C-B4C6ACDE0FC8}" srcOrd="0" destOrd="0" presId="urn:microsoft.com/office/officeart/2008/layout/VerticalCurvedList"/>
    <dgm:cxn modelId="{934867E1-5270-42E0-B1A6-7A31EB3C0D6E}" type="presOf" srcId="{62E6DB7E-A2F9-4675-8B5C-B0201A826277}" destId="{5B2B769A-EB6D-456D-AF47-76DAB2AC149A}" srcOrd="0" destOrd="0" presId="urn:microsoft.com/office/officeart/2008/layout/VerticalCurvedList"/>
    <dgm:cxn modelId="{E2237604-7A2A-47F2-8EEE-16A655AD9C2C}" type="presOf" srcId="{A5A31978-C8C4-46A7-AC13-8917A54F288C}" destId="{03AC9C09-255E-4606-B96C-0C8DD4DD086B}" srcOrd="0" destOrd="0" presId="urn:microsoft.com/office/officeart/2008/layout/VerticalCurvedList"/>
    <dgm:cxn modelId="{688069B3-05C7-46B8-ACCF-A422A79F0863}" srcId="{1AE59EF1-AEB3-40D4-82C0-E8F23202C041}" destId="{1FF2B208-3DC2-46ED-B00B-86D5DF9681CE}" srcOrd="4" destOrd="0" parTransId="{28E80270-3EF0-4D02-8EF2-10456C081AF5}" sibTransId="{AB608153-C9AD-4A9D-A95C-4594318886BE}"/>
    <dgm:cxn modelId="{0D7B1C5C-4E92-4FA3-A062-C6CAF4F900DD}" srcId="{1AE59EF1-AEB3-40D4-82C0-E8F23202C041}" destId="{A5A31978-C8C4-46A7-AC13-8917A54F288C}" srcOrd="2" destOrd="0" parTransId="{D6679AE1-55DE-418C-B6EC-8F1C8A420188}" sibTransId="{8AEF412E-5DCB-433A-86D1-2E408FB2C09F}"/>
    <dgm:cxn modelId="{8AA258F3-5680-4B88-837E-4C75B65FB6DF}" srcId="{1AE59EF1-AEB3-40D4-82C0-E8F23202C041}" destId="{E432FF61-F357-4173-BA8D-E74C03B42EE1}" srcOrd="0" destOrd="0" parTransId="{B0AA8E9E-3D35-47F7-B9E3-98C41DAF587F}" sibTransId="{387242AB-89E7-44A6-86AE-FF6865AC669E}"/>
    <dgm:cxn modelId="{965B8065-ABE9-48F7-B4D1-8B15917B67A6}" type="presOf" srcId="{387242AB-89E7-44A6-86AE-FF6865AC669E}" destId="{26E1074F-7B2F-4B1C-A0B5-ED474FFD3F01}" srcOrd="0" destOrd="0" presId="urn:microsoft.com/office/officeart/2008/layout/VerticalCurvedList"/>
    <dgm:cxn modelId="{C4ECA281-4A8D-440E-B14F-9990014EDE09}" type="presOf" srcId="{1AE59EF1-AEB3-40D4-82C0-E8F23202C041}" destId="{A76C2930-33D7-4C05-95D3-5878B7164209}" srcOrd="0" destOrd="0" presId="urn:microsoft.com/office/officeart/2008/layout/VerticalCurvedList"/>
    <dgm:cxn modelId="{2D24955A-4ADB-4A9E-BB73-66CB0F04D88A}" type="presParOf" srcId="{A76C2930-33D7-4C05-95D3-5878B7164209}" destId="{2CE16A10-BB47-43D4-8E9E-DA3B4E52EF3C}" srcOrd="0" destOrd="0" presId="urn:microsoft.com/office/officeart/2008/layout/VerticalCurvedList"/>
    <dgm:cxn modelId="{1B141512-7368-4540-B6D7-7BB60E9B6D8D}" type="presParOf" srcId="{2CE16A10-BB47-43D4-8E9E-DA3B4E52EF3C}" destId="{8991A90A-46F8-4D8D-B571-3005FB43797B}" srcOrd="0" destOrd="0" presId="urn:microsoft.com/office/officeart/2008/layout/VerticalCurvedList"/>
    <dgm:cxn modelId="{0314CCEE-2014-424B-A985-CF14CA7FDF8A}" type="presParOf" srcId="{8991A90A-46F8-4D8D-B571-3005FB43797B}" destId="{21E1D9EB-0007-4463-A301-2ECF7D9010EE}" srcOrd="0" destOrd="0" presId="urn:microsoft.com/office/officeart/2008/layout/VerticalCurvedList"/>
    <dgm:cxn modelId="{342F8B5C-3999-433C-B092-146AE2CD789A}" type="presParOf" srcId="{8991A90A-46F8-4D8D-B571-3005FB43797B}" destId="{26E1074F-7B2F-4B1C-A0B5-ED474FFD3F01}" srcOrd="1" destOrd="0" presId="urn:microsoft.com/office/officeart/2008/layout/VerticalCurvedList"/>
    <dgm:cxn modelId="{40A42F51-A594-4A4A-84DA-20DDC850B45E}" type="presParOf" srcId="{8991A90A-46F8-4D8D-B571-3005FB43797B}" destId="{6BE2D773-CBDB-424E-BFFE-DF61B11B0F85}" srcOrd="2" destOrd="0" presId="urn:microsoft.com/office/officeart/2008/layout/VerticalCurvedList"/>
    <dgm:cxn modelId="{ACC1AB10-CB34-4D4D-8EE9-55002DCD402E}" type="presParOf" srcId="{8991A90A-46F8-4D8D-B571-3005FB43797B}" destId="{AA7B8148-55D4-439B-A7C1-7D9A70E7847A}" srcOrd="3" destOrd="0" presId="urn:microsoft.com/office/officeart/2008/layout/VerticalCurvedList"/>
    <dgm:cxn modelId="{6AA3798C-8342-4F8D-BE74-91FEC67BD50B}" type="presParOf" srcId="{2CE16A10-BB47-43D4-8E9E-DA3B4E52EF3C}" destId="{4C6FA937-81E2-4D43-BE76-D2A6572726A7}" srcOrd="1" destOrd="0" presId="urn:microsoft.com/office/officeart/2008/layout/VerticalCurvedList"/>
    <dgm:cxn modelId="{051F7EF0-593C-40A2-8778-6D54F35FD958}" type="presParOf" srcId="{2CE16A10-BB47-43D4-8E9E-DA3B4E52EF3C}" destId="{37A6DE07-62BC-4A8A-860A-B4F0EC90EB7A}" srcOrd="2" destOrd="0" presId="urn:microsoft.com/office/officeart/2008/layout/VerticalCurvedList"/>
    <dgm:cxn modelId="{A4D1399F-3842-426A-9C97-BA7093F5514B}" type="presParOf" srcId="{37A6DE07-62BC-4A8A-860A-B4F0EC90EB7A}" destId="{D984719F-83F3-4FD2-9052-EE937BAFF7CA}" srcOrd="0" destOrd="0" presId="urn:microsoft.com/office/officeart/2008/layout/VerticalCurvedList"/>
    <dgm:cxn modelId="{6C7169D4-CA19-4F04-8B34-100DC09D8B28}" type="presParOf" srcId="{2CE16A10-BB47-43D4-8E9E-DA3B4E52EF3C}" destId="{5B2B769A-EB6D-456D-AF47-76DAB2AC149A}" srcOrd="3" destOrd="0" presId="urn:microsoft.com/office/officeart/2008/layout/VerticalCurvedList"/>
    <dgm:cxn modelId="{7532E099-BCAD-4A88-9C08-A8FA0ED9CF9D}" type="presParOf" srcId="{2CE16A10-BB47-43D4-8E9E-DA3B4E52EF3C}" destId="{BD93068E-B5D1-4886-831E-0BBF0C3276BA}" srcOrd="4" destOrd="0" presId="urn:microsoft.com/office/officeart/2008/layout/VerticalCurvedList"/>
    <dgm:cxn modelId="{9927738E-FDF2-4A70-BBE7-682AD169047C}" type="presParOf" srcId="{BD93068E-B5D1-4886-831E-0BBF0C3276BA}" destId="{3C332EE9-6E60-4E47-B3C1-CC4E8644CE5F}" srcOrd="0" destOrd="0" presId="urn:microsoft.com/office/officeart/2008/layout/VerticalCurvedList"/>
    <dgm:cxn modelId="{41F9D570-B005-445C-B2D4-40398A4D380C}" type="presParOf" srcId="{2CE16A10-BB47-43D4-8E9E-DA3B4E52EF3C}" destId="{03AC9C09-255E-4606-B96C-0C8DD4DD086B}" srcOrd="5" destOrd="0" presId="urn:microsoft.com/office/officeart/2008/layout/VerticalCurvedList"/>
    <dgm:cxn modelId="{3BDEC67E-41AC-487C-9F89-DA479BBB08B3}" type="presParOf" srcId="{2CE16A10-BB47-43D4-8E9E-DA3B4E52EF3C}" destId="{0BD31BE8-CD6E-4B47-A874-C7690A6E38F7}" srcOrd="6" destOrd="0" presId="urn:microsoft.com/office/officeart/2008/layout/VerticalCurvedList"/>
    <dgm:cxn modelId="{3E3C3953-7677-4ADC-BB0B-6A4DF287654B}" type="presParOf" srcId="{0BD31BE8-CD6E-4B47-A874-C7690A6E38F7}" destId="{BE9B00CF-36E6-4E5E-B3FB-A503B9C6B324}" srcOrd="0" destOrd="0" presId="urn:microsoft.com/office/officeart/2008/layout/VerticalCurvedList"/>
    <dgm:cxn modelId="{05F6F11C-58A6-4D17-8DA6-7F05091EEDBF}" type="presParOf" srcId="{2CE16A10-BB47-43D4-8E9E-DA3B4E52EF3C}" destId="{57F7D5C3-B904-42E4-824C-B4C6ACDE0FC8}" srcOrd="7" destOrd="0" presId="urn:microsoft.com/office/officeart/2008/layout/VerticalCurvedList"/>
    <dgm:cxn modelId="{1AC4E136-7684-4128-9B60-A142773FB3B7}" type="presParOf" srcId="{2CE16A10-BB47-43D4-8E9E-DA3B4E52EF3C}" destId="{B6395694-3376-4179-9F24-79E510E1DA34}" srcOrd="8" destOrd="0" presId="urn:microsoft.com/office/officeart/2008/layout/VerticalCurvedList"/>
    <dgm:cxn modelId="{88F0317D-8E55-4F48-BB3E-77FD6994C101}" type="presParOf" srcId="{B6395694-3376-4179-9F24-79E510E1DA34}" destId="{03FE069F-61DF-458B-9BDE-01565956147A}" srcOrd="0" destOrd="0" presId="urn:microsoft.com/office/officeart/2008/layout/VerticalCurvedList"/>
    <dgm:cxn modelId="{F24D1D3B-A6F0-4568-9C0F-457E76E31F96}" type="presParOf" srcId="{2CE16A10-BB47-43D4-8E9E-DA3B4E52EF3C}" destId="{8CD47F97-232A-454C-A8D4-FB62C98EDAA1}" srcOrd="9" destOrd="0" presId="urn:microsoft.com/office/officeart/2008/layout/VerticalCurvedList"/>
    <dgm:cxn modelId="{D7C2F977-A5F3-4A3E-B6D2-380428D71DD0}" type="presParOf" srcId="{2CE16A10-BB47-43D4-8E9E-DA3B4E52EF3C}" destId="{30872162-35BA-4BBF-9D36-AE72D1C56B73}" srcOrd="10" destOrd="0" presId="urn:microsoft.com/office/officeart/2008/layout/VerticalCurvedList"/>
    <dgm:cxn modelId="{F2D52908-F175-4294-9D25-3E1F4313AFE3}" type="presParOf" srcId="{30872162-35BA-4BBF-9D36-AE72D1C56B73}" destId="{13E0F49B-FE99-4BD5-842B-38F9CB873D29}" srcOrd="0" destOrd="0" presId="urn:microsoft.com/office/officeart/2008/layout/VerticalCurvedList"/>
    <dgm:cxn modelId="{4C18BA8C-55A0-4B5E-88C2-6DC112F3AE24}" type="presParOf" srcId="{2CE16A10-BB47-43D4-8E9E-DA3B4E52EF3C}" destId="{05301C86-3B3D-4B52-862C-59116E512508}" srcOrd="11" destOrd="0" presId="urn:microsoft.com/office/officeart/2008/layout/VerticalCurvedList"/>
    <dgm:cxn modelId="{C891E13E-B106-4C15-AA32-2710DFF79C89}" type="presParOf" srcId="{2CE16A10-BB47-43D4-8E9E-DA3B4E52EF3C}" destId="{5247AD65-0CC8-4EC2-B134-A68EFADFB8EB}" srcOrd="12" destOrd="0" presId="urn:microsoft.com/office/officeart/2008/layout/VerticalCurvedList"/>
    <dgm:cxn modelId="{7853A7EB-924F-4453-8A46-0315867BEBB7}" type="presParOf" srcId="{5247AD65-0CC8-4EC2-B134-A68EFADFB8EB}" destId="{9AF07D00-D277-4DA1-890A-4856E22873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0B1F2-B9E7-4C3C-8F11-A5088CC8D673}" type="doc">
      <dgm:prSet loTypeId="urn:microsoft.com/office/officeart/2005/8/layout/hierarchy3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3B686A5-E2C6-4FA6-8049-4100BFE21A48}">
      <dgm:prSet phldrT="[Text]"/>
      <dgm:spPr>
        <a:solidFill>
          <a:srgbClr val="6E8E98"/>
        </a:solidFill>
      </dgm:spPr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A1338AA4-55DA-4B40-A8BC-827EEEDDC5E9}" type="parTrans" cxnId="{24A44034-82FC-42E3-876B-85B3F00A6153}">
      <dgm:prSet/>
      <dgm:spPr/>
      <dgm:t>
        <a:bodyPr/>
        <a:lstStyle/>
        <a:p>
          <a:endParaRPr lang="en-US"/>
        </a:p>
      </dgm:t>
    </dgm:pt>
    <dgm:pt modelId="{2DF4967E-32F6-4D2D-80C7-BC27A24260D1}" type="sibTrans" cxnId="{24A44034-82FC-42E3-876B-85B3F00A6153}">
      <dgm:prSet/>
      <dgm:spPr/>
      <dgm:t>
        <a:bodyPr/>
        <a:lstStyle/>
        <a:p>
          <a:endParaRPr lang="en-US"/>
        </a:p>
      </dgm:t>
    </dgm:pt>
    <dgm:pt modelId="{015567BF-6958-4CBB-93AB-EB92C004F325}">
      <dgm:prSet phldrT="[Text]"/>
      <dgm:spPr/>
      <dgm:t>
        <a:bodyPr/>
        <a:lstStyle/>
        <a:p>
          <a:r>
            <a:rPr lang="en-US" dirty="0" smtClean="0"/>
            <a:t>Ensure First Nations are able to shape the future of education through a collaborative process of adapting, reforming and developing educational processes, policies and programming</a:t>
          </a:r>
          <a:endParaRPr lang="en-US" dirty="0"/>
        </a:p>
      </dgm:t>
    </dgm:pt>
    <dgm:pt modelId="{34BA0948-46FD-472D-A44C-7EA455C4AECC}" type="parTrans" cxnId="{B0744EE0-B45A-45CD-9C9E-5EB7790DE871}">
      <dgm:prSet/>
      <dgm:spPr/>
      <dgm:t>
        <a:bodyPr/>
        <a:lstStyle/>
        <a:p>
          <a:endParaRPr lang="en-US"/>
        </a:p>
      </dgm:t>
    </dgm:pt>
    <dgm:pt modelId="{0221F8D4-64C3-40D6-9403-5D14F8492DC5}" type="sibTrans" cxnId="{B0744EE0-B45A-45CD-9C9E-5EB7790DE871}">
      <dgm:prSet/>
      <dgm:spPr/>
      <dgm:t>
        <a:bodyPr/>
        <a:lstStyle/>
        <a:p>
          <a:endParaRPr lang="en-US"/>
        </a:p>
      </dgm:t>
    </dgm:pt>
    <dgm:pt modelId="{91321233-F87A-475A-AF4C-AA8B444BD12F}">
      <dgm:prSet phldrT="[Text]"/>
      <dgm:spPr>
        <a:solidFill>
          <a:srgbClr val="DE8E67"/>
        </a:solidFill>
      </dgm:spPr>
      <dgm:t>
        <a:bodyPr/>
        <a:lstStyle/>
        <a:p>
          <a:r>
            <a:rPr lang="en-US" dirty="0" smtClean="0"/>
            <a:t>Objectives</a:t>
          </a:r>
          <a:endParaRPr lang="en-US" dirty="0"/>
        </a:p>
      </dgm:t>
    </dgm:pt>
    <dgm:pt modelId="{ED61BF92-91C8-4D04-9479-A7D4293B7FDF}" type="parTrans" cxnId="{6AD1A37E-2482-4943-A36F-3F384C15F771}">
      <dgm:prSet/>
      <dgm:spPr/>
      <dgm:t>
        <a:bodyPr/>
        <a:lstStyle/>
        <a:p>
          <a:endParaRPr lang="en-US"/>
        </a:p>
      </dgm:t>
    </dgm:pt>
    <dgm:pt modelId="{F433F37B-559B-4091-9579-F660D7A5FDFF}" type="sibTrans" cxnId="{6AD1A37E-2482-4943-A36F-3F384C15F771}">
      <dgm:prSet/>
      <dgm:spPr/>
      <dgm:t>
        <a:bodyPr/>
        <a:lstStyle/>
        <a:p>
          <a:endParaRPr lang="en-US"/>
        </a:p>
      </dgm:t>
    </dgm:pt>
    <dgm:pt modelId="{CF2C4635-DE66-4EA3-93B2-0AEF8570A069}">
      <dgm:prSet phldrT="[Text]"/>
      <dgm:spPr/>
      <dgm:t>
        <a:bodyPr/>
        <a:lstStyle/>
        <a:p>
          <a:r>
            <a:rPr lang="en-US" dirty="0" smtClean="0"/>
            <a:t>Support all First Nations in Ontario in asserting their sovereignty and jurisdiction over education and learning</a:t>
          </a:r>
          <a:endParaRPr lang="en-US" dirty="0"/>
        </a:p>
      </dgm:t>
    </dgm:pt>
    <dgm:pt modelId="{9DC272E4-A35B-4F3D-A878-F70AAAA02939}" type="parTrans" cxnId="{A2E20B18-0D41-48AA-9243-08AC4D9F6F07}">
      <dgm:prSet/>
      <dgm:spPr/>
      <dgm:t>
        <a:bodyPr/>
        <a:lstStyle/>
        <a:p>
          <a:endParaRPr lang="en-US"/>
        </a:p>
      </dgm:t>
    </dgm:pt>
    <dgm:pt modelId="{4BD186D6-81E5-43DD-99AA-487294B34182}" type="sibTrans" cxnId="{A2E20B18-0D41-48AA-9243-08AC4D9F6F07}">
      <dgm:prSet/>
      <dgm:spPr/>
      <dgm:t>
        <a:bodyPr/>
        <a:lstStyle/>
        <a:p>
          <a:endParaRPr lang="en-US"/>
        </a:p>
      </dgm:t>
    </dgm:pt>
    <dgm:pt modelId="{AD39DA1F-D390-4976-A566-246922FE4AFC}" type="pres">
      <dgm:prSet presAssocID="{AFE0B1F2-B9E7-4C3C-8F11-A5088CC8D6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904ECE-E01C-4F75-A646-9B29DF5D462C}" type="pres">
      <dgm:prSet presAssocID="{43B686A5-E2C6-4FA6-8049-4100BFE21A48}" presName="root" presStyleCnt="0"/>
      <dgm:spPr/>
      <dgm:t>
        <a:bodyPr/>
        <a:lstStyle/>
        <a:p>
          <a:endParaRPr lang="en-US"/>
        </a:p>
      </dgm:t>
    </dgm:pt>
    <dgm:pt modelId="{47501194-DE45-4EB3-9D58-6E3325182D81}" type="pres">
      <dgm:prSet presAssocID="{43B686A5-E2C6-4FA6-8049-4100BFE21A48}" presName="rootComposite" presStyleCnt="0"/>
      <dgm:spPr/>
      <dgm:t>
        <a:bodyPr/>
        <a:lstStyle/>
        <a:p>
          <a:endParaRPr lang="en-US"/>
        </a:p>
      </dgm:t>
    </dgm:pt>
    <dgm:pt modelId="{06C3570C-A6ED-49B8-9753-483158915702}" type="pres">
      <dgm:prSet presAssocID="{43B686A5-E2C6-4FA6-8049-4100BFE21A48}" presName="rootText" presStyleLbl="node1" presStyleIdx="0" presStyleCnt="2"/>
      <dgm:spPr/>
      <dgm:t>
        <a:bodyPr/>
        <a:lstStyle/>
        <a:p>
          <a:endParaRPr lang="en-US"/>
        </a:p>
      </dgm:t>
    </dgm:pt>
    <dgm:pt modelId="{E79146AA-9D50-473D-A6CD-4BE02D23FDB7}" type="pres">
      <dgm:prSet presAssocID="{43B686A5-E2C6-4FA6-8049-4100BFE21A48}" presName="rootConnector" presStyleLbl="node1" presStyleIdx="0" presStyleCnt="2"/>
      <dgm:spPr/>
      <dgm:t>
        <a:bodyPr/>
        <a:lstStyle/>
        <a:p>
          <a:endParaRPr lang="en-US"/>
        </a:p>
      </dgm:t>
    </dgm:pt>
    <dgm:pt modelId="{6C009C59-00F2-4FF8-91E9-C17B3A96E3AB}" type="pres">
      <dgm:prSet presAssocID="{43B686A5-E2C6-4FA6-8049-4100BFE21A48}" presName="childShape" presStyleCnt="0"/>
      <dgm:spPr/>
      <dgm:t>
        <a:bodyPr/>
        <a:lstStyle/>
        <a:p>
          <a:endParaRPr lang="en-US"/>
        </a:p>
      </dgm:t>
    </dgm:pt>
    <dgm:pt modelId="{C84FD9E1-ED36-4E98-B175-4ACDF83F6C10}" type="pres">
      <dgm:prSet presAssocID="{34BA0948-46FD-472D-A44C-7EA455C4AECC}" presName="Name13" presStyleLbl="parChTrans1D2" presStyleIdx="0" presStyleCnt="2"/>
      <dgm:spPr/>
      <dgm:t>
        <a:bodyPr/>
        <a:lstStyle/>
        <a:p>
          <a:endParaRPr lang="en-US"/>
        </a:p>
      </dgm:t>
    </dgm:pt>
    <dgm:pt modelId="{D91F4A96-FA84-4419-9E81-ED837B32F168}" type="pres">
      <dgm:prSet presAssocID="{015567BF-6958-4CBB-93AB-EB92C004F32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7DBA6-DDD4-4F05-89C3-AE6183642769}" type="pres">
      <dgm:prSet presAssocID="{91321233-F87A-475A-AF4C-AA8B444BD12F}" presName="root" presStyleCnt="0"/>
      <dgm:spPr/>
      <dgm:t>
        <a:bodyPr/>
        <a:lstStyle/>
        <a:p>
          <a:endParaRPr lang="en-US"/>
        </a:p>
      </dgm:t>
    </dgm:pt>
    <dgm:pt modelId="{C69AA199-2F79-44A7-9298-2AD0C9D471AD}" type="pres">
      <dgm:prSet presAssocID="{91321233-F87A-475A-AF4C-AA8B444BD12F}" presName="rootComposite" presStyleCnt="0"/>
      <dgm:spPr/>
      <dgm:t>
        <a:bodyPr/>
        <a:lstStyle/>
        <a:p>
          <a:endParaRPr lang="en-US"/>
        </a:p>
      </dgm:t>
    </dgm:pt>
    <dgm:pt modelId="{C140102D-C141-437A-AF95-39F542FA6932}" type="pres">
      <dgm:prSet presAssocID="{91321233-F87A-475A-AF4C-AA8B444BD12F}" presName="rootText" presStyleLbl="node1" presStyleIdx="1" presStyleCnt="2"/>
      <dgm:spPr/>
      <dgm:t>
        <a:bodyPr/>
        <a:lstStyle/>
        <a:p>
          <a:endParaRPr lang="en-US"/>
        </a:p>
      </dgm:t>
    </dgm:pt>
    <dgm:pt modelId="{DD7A0F38-3085-487E-A3B3-A30AF1AADC36}" type="pres">
      <dgm:prSet presAssocID="{91321233-F87A-475A-AF4C-AA8B444BD12F}" presName="rootConnector" presStyleLbl="node1" presStyleIdx="1" presStyleCnt="2"/>
      <dgm:spPr/>
      <dgm:t>
        <a:bodyPr/>
        <a:lstStyle/>
        <a:p>
          <a:endParaRPr lang="en-US"/>
        </a:p>
      </dgm:t>
    </dgm:pt>
    <dgm:pt modelId="{D2861EB0-623C-48E8-A29D-EC8C3165210A}" type="pres">
      <dgm:prSet presAssocID="{91321233-F87A-475A-AF4C-AA8B444BD12F}" presName="childShape" presStyleCnt="0"/>
      <dgm:spPr/>
      <dgm:t>
        <a:bodyPr/>
        <a:lstStyle/>
        <a:p>
          <a:endParaRPr lang="en-US"/>
        </a:p>
      </dgm:t>
    </dgm:pt>
    <dgm:pt modelId="{CE71450E-AA25-499A-9E4E-914333EB4842}" type="pres">
      <dgm:prSet presAssocID="{9DC272E4-A35B-4F3D-A878-F70AAAA0293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7C7389EF-A353-4022-BCC5-DBE81965CDF6}" type="pres">
      <dgm:prSet presAssocID="{CF2C4635-DE66-4EA3-93B2-0AEF8570A06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1A37E-2482-4943-A36F-3F384C15F771}" srcId="{AFE0B1F2-B9E7-4C3C-8F11-A5088CC8D673}" destId="{91321233-F87A-475A-AF4C-AA8B444BD12F}" srcOrd="1" destOrd="0" parTransId="{ED61BF92-91C8-4D04-9479-A7D4293B7FDF}" sibTransId="{F433F37B-559B-4091-9579-F660D7A5FDFF}"/>
    <dgm:cxn modelId="{D2410E7C-8130-4CF2-B539-4F07A689951C}" type="presOf" srcId="{015567BF-6958-4CBB-93AB-EB92C004F325}" destId="{D91F4A96-FA84-4419-9E81-ED837B32F168}" srcOrd="0" destOrd="0" presId="urn:microsoft.com/office/officeart/2005/8/layout/hierarchy3"/>
    <dgm:cxn modelId="{6CE5EFDD-637A-4E5C-8BB9-D5CB280DECD6}" type="presOf" srcId="{43B686A5-E2C6-4FA6-8049-4100BFE21A48}" destId="{E79146AA-9D50-473D-A6CD-4BE02D23FDB7}" srcOrd="1" destOrd="0" presId="urn:microsoft.com/office/officeart/2005/8/layout/hierarchy3"/>
    <dgm:cxn modelId="{B3DB886C-A002-4DA6-9BD4-DF8229542C2C}" type="presOf" srcId="{91321233-F87A-475A-AF4C-AA8B444BD12F}" destId="{DD7A0F38-3085-487E-A3B3-A30AF1AADC36}" srcOrd="1" destOrd="0" presId="urn:microsoft.com/office/officeart/2005/8/layout/hierarchy3"/>
    <dgm:cxn modelId="{E5D0F0CD-A1A0-485A-A6B7-428FC8549703}" type="presOf" srcId="{91321233-F87A-475A-AF4C-AA8B444BD12F}" destId="{C140102D-C141-437A-AF95-39F542FA6932}" srcOrd="0" destOrd="0" presId="urn:microsoft.com/office/officeart/2005/8/layout/hierarchy3"/>
    <dgm:cxn modelId="{B6DF3556-BA63-493E-B53F-987CC76E77F8}" type="presOf" srcId="{9DC272E4-A35B-4F3D-A878-F70AAAA02939}" destId="{CE71450E-AA25-499A-9E4E-914333EB4842}" srcOrd="0" destOrd="0" presId="urn:microsoft.com/office/officeart/2005/8/layout/hierarchy3"/>
    <dgm:cxn modelId="{07730087-22F2-4C28-9CAE-D8C8051920F6}" type="presOf" srcId="{CF2C4635-DE66-4EA3-93B2-0AEF8570A069}" destId="{7C7389EF-A353-4022-BCC5-DBE81965CDF6}" srcOrd="0" destOrd="0" presId="urn:microsoft.com/office/officeart/2005/8/layout/hierarchy3"/>
    <dgm:cxn modelId="{9F4C1860-E15B-4A06-B5A9-3034A0BC6CA5}" type="presOf" srcId="{43B686A5-E2C6-4FA6-8049-4100BFE21A48}" destId="{06C3570C-A6ED-49B8-9753-483158915702}" srcOrd="0" destOrd="0" presId="urn:microsoft.com/office/officeart/2005/8/layout/hierarchy3"/>
    <dgm:cxn modelId="{B0744EE0-B45A-45CD-9C9E-5EB7790DE871}" srcId="{43B686A5-E2C6-4FA6-8049-4100BFE21A48}" destId="{015567BF-6958-4CBB-93AB-EB92C004F325}" srcOrd="0" destOrd="0" parTransId="{34BA0948-46FD-472D-A44C-7EA455C4AECC}" sibTransId="{0221F8D4-64C3-40D6-9403-5D14F8492DC5}"/>
    <dgm:cxn modelId="{5343DD0B-B97F-4029-9F0E-4E3C3C97211A}" type="presOf" srcId="{AFE0B1F2-B9E7-4C3C-8F11-A5088CC8D673}" destId="{AD39DA1F-D390-4976-A566-246922FE4AFC}" srcOrd="0" destOrd="0" presId="urn:microsoft.com/office/officeart/2005/8/layout/hierarchy3"/>
    <dgm:cxn modelId="{24A44034-82FC-42E3-876B-85B3F00A6153}" srcId="{AFE0B1F2-B9E7-4C3C-8F11-A5088CC8D673}" destId="{43B686A5-E2C6-4FA6-8049-4100BFE21A48}" srcOrd="0" destOrd="0" parTransId="{A1338AA4-55DA-4B40-A8BC-827EEEDDC5E9}" sibTransId="{2DF4967E-32F6-4D2D-80C7-BC27A24260D1}"/>
    <dgm:cxn modelId="{CB61908E-D133-4750-A0C8-3D7AD5A812D2}" type="presOf" srcId="{34BA0948-46FD-472D-A44C-7EA455C4AECC}" destId="{C84FD9E1-ED36-4E98-B175-4ACDF83F6C10}" srcOrd="0" destOrd="0" presId="urn:microsoft.com/office/officeart/2005/8/layout/hierarchy3"/>
    <dgm:cxn modelId="{A2E20B18-0D41-48AA-9243-08AC4D9F6F07}" srcId="{91321233-F87A-475A-AF4C-AA8B444BD12F}" destId="{CF2C4635-DE66-4EA3-93B2-0AEF8570A069}" srcOrd="0" destOrd="0" parTransId="{9DC272E4-A35B-4F3D-A878-F70AAAA02939}" sibTransId="{4BD186D6-81E5-43DD-99AA-487294B34182}"/>
    <dgm:cxn modelId="{20E93063-81DD-48DA-BEA9-14FD816831E5}" type="presParOf" srcId="{AD39DA1F-D390-4976-A566-246922FE4AFC}" destId="{53904ECE-E01C-4F75-A646-9B29DF5D462C}" srcOrd="0" destOrd="0" presId="urn:microsoft.com/office/officeart/2005/8/layout/hierarchy3"/>
    <dgm:cxn modelId="{ABE666C2-58A6-40B8-AA2C-CA52E8914657}" type="presParOf" srcId="{53904ECE-E01C-4F75-A646-9B29DF5D462C}" destId="{47501194-DE45-4EB3-9D58-6E3325182D81}" srcOrd="0" destOrd="0" presId="urn:microsoft.com/office/officeart/2005/8/layout/hierarchy3"/>
    <dgm:cxn modelId="{219253E2-2906-4F7B-869E-7A0112BC30A4}" type="presParOf" srcId="{47501194-DE45-4EB3-9D58-6E3325182D81}" destId="{06C3570C-A6ED-49B8-9753-483158915702}" srcOrd="0" destOrd="0" presId="urn:microsoft.com/office/officeart/2005/8/layout/hierarchy3"/>
    <dgm:cxn modelId="{9A48E980-2DD2-4EA1-AD4A-A8098C37C168}" type="presParOf" srcId="{47501194-DE45-4EB3-9D58-6E3325182D81}" destId="{E79146AA-9D50-473D-A6CD-4BE02D23FDB7}" srcOrd="1" destOrd="0" presId="urn:microsoft.com/office/officeart/2005/8/layout/hierarchy3"/>
    <dgm:cxn modelId="{EB8E98B8-CDBD-4DE6-871A-1CD17F00FE83}" type="presParOf" srcId="{53904ECE-E01C-4F75-A646-9B29DF5D462C}" destId="{6C009C59-00F2-4FF8-91E9-C17B3A96E3AB}" srcOrd="1" destOrd="0" presId="urn:microsoft.com/office/officeart/2005/8/layout/hierarchy3"/>
    <dgm:cxn modelId="{B5E903D5-4C77-4DD1-8987-79681AF4ADF1}" type="presParOf" srcId="{6C009C59-00F2-4FF8-91E9-C17B3A96E3AB}" destId="{C84FD9E1-ED36-4E98-B175-4ACDF83F6C10}" srcOrd="0" destOrd="0" presId="urn:microsoft.com/office/officeart/2005/8/layout/hierarchy3"/>
    <dgm:cxn modelId="{06A73313-689B-4258-B64C-AB4B2DAEC264}" type="presParOf" srcId="{6C009C59-00F2-4FF8-91E9-C17B3A96E3AB}" destId="{D91F4A96-FA84-4419-9E81-ED837B32F168}" srcOrd="1" destOrd="0" presId="urn:microsoft.com/office/officeart/2005/8/layout/hierarchy3"/>
    <dgm:cxn modelId="{933EB198-4589-4A57-A9B4-37B99DE0FDA6}" type="presParOf" srcId="{AD39DA1F-D390-4976-A566-246922FE4AFC}" destId="{97A7DBA6-DDD4-4F05-89C3-AE6183642769}" srcOrd="1" destOrd="0" presId="urn:microsoft.com/office/officeart/2005/8/layout/hierarchy3"/>
    <dgm:cxn modelId="{9DDD9A4D-7E86-41F5-94E2-DF4FE1978BA6}" type="presParOf" srcId="{97A7DBA6-DDD4-4F05-89C3-AE6183642769}" destId="{C69AA199-2F79-44A7-9298-2AD0C9D471AD}" srcOrd="0" destOrd="0" presId="urn:microsoft.com/office/officeart/2005/8/layout/hierarchy3"/>
    <dgm:cxn modelId="{7759C959-EA40-4479-9DA9-27A4EDD6E721}" type="presParOf" srcId="{C69AA199-2F79-44A7-9298-2AD0C9D471AD}" destId="{C140102D-C141-437A-AF95-39F542FA6932}" srcOrd="0" destOrd="0" presId="urn:microsoft.com/office/officeart/2005/8/layout/hierarchy3"/>
    <dgm:cxn modelId="{EDF54349-DB61-4463-ABFB-D9729445016D}" type="presParOf" srcId="{C69AA199-2F79-44A7-9298-2AD0C9D471AD}" destId="{DD7A0F38-3085-487E-A3B3-A30AF1AADC36}" srcOrd="1" destOrd="0" presId="urn:microsoft.com/office/officeart/2005/8/layout/hierarchy3"/>
    <dgm:cxn modelId="{D7A7D50F-F3D1-4285-82EE-C712D30A358D}" type="presParOf" srcId="{97A7DBA6-DDD4-4F05-89C3-AE6183642769}" destId="{D2861EB0-623C-48E8-A29D-EC8C3165210A}" srcOrd="1" destOrd="0" presId="urn:microsoft.com/office/officeart/2005/8/layout/hierarchy3"/>
    <dgm:cxn modelId="{BE89B236-28EE-4646-BD49-CC0AD96EFCAC}" type="presParOf" srcId="{D2861EB0-623C-48E8-A29D-EC8C3165210A}" destId="{CE71450E-AA25-499A-9E4E-914333EB4842}" srcOrd="0" destOrd="0" presId="urn:microsoft.com/office/officeart/2005/8/layout/hierarchy3"/>
    <dgm:cxn modelId="{5559C24F-BB31-49C8-81F7-A0EE73855F0F}" type="presParOf" srcId="{D2861EB0-623C-48E8-A29D-EC8C3165210A}" destId="{7C7389EF-A353-4022-BCC5-DBE81965CD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FDD3DB-B469-44D6-915E-EB19834537C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D1E92-5E7F-4D2B-B2BE-A31C47AC520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500" dirty="0"/>
            <a:t>Implementation of approved recommendations</a:t>
          </a:r>
        </a:p>
      </dgm:t>
    </dgm:pt>
    <dgm:pt modelId="{D2DDBEB8-43ED-4FB9-B6B7-BD3FF02DDF9F}" type="parTrans" cxnId="{7D086632-FBEB-4D3B-91A5-915D24EE99EF}">
      <dgm:prSet/>
      <dgm:spPr/>
      <dgm:t>
        <a:bodyPr/>
        <a:lstStyle/>
        <a:p>
          <a:endParaRPr lang="en-US"/>
        </a:p>
      </dgm:t>
    </dgm:pt>
    <dgm:pt modelId="{D3492957-F7CE-4DB9-8B07-90BA417BCFA3}" type="sibTrans" cxnId="{7D086632-FBEB-4D3B-91A5-915D24EE99EF}">
      <dgm:prSet/>
      <dgm:spPr/>
      <dgm:t>
        <a:bodyPr/>
        <a:lstStyle/>
        <a:p>
          <a:endParaRPr lang="en-US"/>
        </a:p>
      </dgm:t>
    </dgm:pt>
    <dgm:pt modelId="{BAEDDA90-3744-4F01-A3AE-C9D5103D7569}">
      <dgm:prSet phldrT="[Text]" custT="1"/>
      <dgm:spPr>
        <a:solidFill>
          <a:srgbClr val="DE8E67"/>
        </a:solidFill>
      </dgm:spPr>
      <dgm:t>
        <a:bodyPr/>
        <a:lstStyle/>
        <a:p>
          <a:r>
            <a:rPr lang="en-US" sz="2200" dirty="0"/>
            <a:t>Gathering - Sharing </a:t>
          </a:r>
          <a:r>
            <a:rPr lang="en-US" sz="2200" b="1" dirty="0"/>
            <a:t>Information</a:t>
          </a:r>
        </a:p>
      </dgm:t>
    </dgm:pt>
    <dgm:pt modelId="{01840604-6B5A-40F3-9E71-A304377CEB99}" type="parTrans" cxnId="{4E3998F9-C1CB-4CC6-AC46-D62923BCE79F}">
      <dgm:prSet/>
      <dgm:spPr/>
      <dgm:t>
        <a:bodyPr/>
        <a:lstStyle/>
        <a:p>
          <a:endParaRPr lang="en-US"/>
        </a:p>
      </dgm:t>
    </dgm:pt>
    <dgm:pt modelId="{64016B6A-9C4E-41DC-961E-A7A9CEE0945D}" type="sibTrans" cxnId="{4E3998F9-C1CB-4CC6-AC46-D62923BCE79F}">
      <dgm:prSet/>
      <dgm:spPr/>
      <dgm:t>
        <a:bodyPr/>
        <a:lstStyle/>
        <a:p>
          <a:endParaRPr lang="en-US"/>
        </a:p>
      </dgm:t>
    </dgm:pt>
    <dgm:pt modelId="{2BD90293-909C-4B05-BEE1-B71E1DC1EB0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Research</a:t>
          </a:r>
        </a:p>
      </dgm:t>
    </dgm:pt>
    <dgm:pt modelId="{C9B9343E-B676-45BD-B61D-70272777DE74}" type="parTrans" cxnId="{F0BFF563-4F10-4F7C-AF46-BBE5CFF568D5}">
      <dgm:prSet/>
      <dgm:spPr/>
      <dgm:t>
        <a:bodyPr/>
        <a:lstStyle/>
        <a:p>
          <a:endParaRPr lang="en-US"/>
        </a:p>
      </dgm:t>
    </dgm:pt>
    <dgm:pt modelId="{C2062C01-A3A8-42EF-956D-79047A2AB27B}" type="sibTrans" cxnId="{F0BFF563-4F10-4F7C-AF46-BBE5CFF568D5}">
      <dgm:prSet/>
      <dgm:spPr/>
      <dgm:t>
        <a:bodyPr/>
        <a:lstStyle/>
        <a:p>
          <a:endParaRPr lang="en-US"/>
        </a:p>
      </dgm:t>
    </dgm:pt>
    <dgm:pt modelId="{500A9B85-A37B-448E-B4BB-B6599D7CF02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100" b="1" dirty="0"/>
            <a:t>Recommend</a:t>
          </a:r>
        </a:p>
      </dgm:t>
    </dgm:pt>
    <dgm:pt modelId="{2E9D9DEF-6748-43EE-912E-006F6531E89F}" type="parTrans" cxnId="{0D5EFCAD-BA34-460C-A6C0-3CA89A5AC77E}">
      <dgm:prSet/>
      <dgm:spPr/>
      <dgm:t>
        <a:bodyPr/>
        <a:lstStyle/>
        <a:p>
          <a:endParaRPr lang="en-US"/>
        </a:p>
      </dgm:t>
    </dgm:pt>
    <dgm:pt modelId="{98351BD1-B46D-4987-BFD8-DED05CB1B730}" type="sibTrans" cxnId="{0D5EFCAD-BA34-460C-A6C0-3CA89A5AC77E}">
      <dgm:prSet/>
      <dgm:spPr/>
      <dgm:t>
        <a:bodyPr/>
        <a:lstStyle/>
        <a:p>
          <a:endParaRPr lang="en-US"/>
        </a:p>
      </dgm:t>
    </dgm:pt>
    <dgm:pt modelId="{A3F4E6DE-86FA-4908-ADDF-FA34D4B13BC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Exploration of options</a:t>
          </a:r>
        </a:p>
      </dgm:t>
    </dgm:pt>
    <dgm:pt modelId="{1D5113AA-BF0D-4F80-8E3D-AFAF19623AA1}" type="parTrans" cxnId="{3C2CA1E1-E145-4461-BF31-115E70759A77}">
      <dgm:prSet/>
      <dgm:spPr/>
      <dgm:t>
        <a:bodyPr/>
        <a:lstStyle/>
        <a:p>
          <a:endParaRPr lang="en-US"/>
        </a:p>
      </dgm:t>
    </dgm:pt>
    <dgm:pt modelId="{F139A819-AF98-403C-93E2-08C75D14D2AA}" type="sibTrans" cxnId="{3C2CA1E1-E145-4461-BF31-115E70759A77}">
      <dgm:prSet/>
      <dgm:spPr/>
      <dgm:t>
        <a:bodyPr/>
        <a:lstStyle/>
        <a:p>
          <a:endParaRPr lang="en-US"/>
        </a:p>
      </dgm:t>
    </dgm:pt>
    <dgm:pt modelId="{9E6473C2-5456-472A-9C40-2C4A55AAF1CC}">
      <dgm:prSet phldrT="[Text]"/>
      <dgm:spPr>
        <a:solidFill>
          <a:srgbClr val="846721"/>
        </a:solidFill>
      </dgm:spPr>
      <dgm:t>
        <a:bodyPr/>
        <a:lstStyle/>
        <a:p>
          <a:r>
            <a:rPr lang="en-US" dirty="0"/>
            <a:t>Facilitation of </a:t>
          </a:r>
          <a:r>
            <a:rPr lang="en-US" b="1" dirty="0"/>
            <a:t>Decisions and Approvals</a:t>
          </a:r>
        </a:p>
      </dgm:t>
    </dgm:pt>
    <dgm:pt modelId="{371D8F9C-BC11-468A-A6AD-2B22EA0B24CC}" type="parTrans" cxnId="{0100DB5F-4403-4D5A-8603-33F2FCD07245}">
      <dgm:prSet/>
      <dgm:spPr/>
      <dgm:t>
        <a:bodyPr/>
        <a:lstStyle/>
        <a:p>
          <a:endParaRPr lang="en-US"/>
        </a:p>
      </dgm:t>
    </dgm:pt>
    <dgm:pt modelId="{5D95FE9F-1461-4B72-9A26-3882A98FEBAD}" type="sibTrans" cxnId="{0100DB5F-4403-4D5A-8603-33F2FCD07245}">
      <dgm:prSet/>
      <dgm:spPr/>
      <dgm:t>
        <a:bodyPr/>
        <a:lstStyle/>
        <a:p>
          <a:endParaRPr lang="en-US"/>
        </a:p>
      </dgm:t>
    </dgm:pt>
    <dgm:pt modelId="{F1743EC0-F42A-4750-8270-31CEC36010F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Coordinate and facilitate respective decision-making processes</a:t>
          </a:r>
        </a:p>
      </dgm:t>
    </dgm:pt>
    <dgm:pt modelId="{BCF96C00-51CB-4419-B7F6-C006DBA5A9EF}" type="parTrans" cxnId="{30A639B2-5946-49E2-9144-16C223F97B34}">
      <dgm:prSet/>
      <dgm:spPr/>
      <dgm:t>
        <a:bodyPr/>
        <a:lstStyle/>
        <a:p>
          <a:endParaRPr lang="en-US"/>
        </a:p>
      </dgm:t>
    </dgm:pt>
    <dgm:pt modelId="{497E544A-C3FD-4526-8486-9CC68108B975}" type="sibTrans" cxnId="{30A639B2-5946-49E2-9144-16C223F97B34}">
      <dgm:prSet/>
      <dgm:spPr/>
      <dgm:t>
        <a:bodyPr/>
        <a:lstStyle/>
        <a:p>
          <a:endParaRPr lang="en-US"/>
        </a:p>
      </dgm:t>
    </dgm:pt>
    <dgm:pt modelId="{06F60E8F-6DBA-44A3-9D67-19AE52420AE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Data analysis</a:t>
          </a:r>
        </a:p>
      </dgm:t>
    </dgm:pt>
    <dgm:pt modelId="{F97DED62-994A-45F7-B32C-527356A02D9B}" type="parTrans" cxnId="{CA90DB74-0BF7-42F1-A877-008DE20486BC}">
      <dgm:prSet/>
      <dgm:spPr/>
      <dgm:t>
        <a:bodyPr/>
        <a:lstStyle/>
        <a:p>
          <a:endParaRPr lang="en-US"/>
        </a:p>
      </dgm:t>
    </dgm:pt>
    <dgm:pt modelId="{A2DE7514-22B4-45BB-A92F-23C0FEA496A0}" type="sibTrans" cxnId="{CA90DB74-0BF7-42F1-A877-008DE20486BC}">
      <dgm:prSet/>
      <dgm:spPr/>
      <dgm:t>
        <a:bodyPr/>
        <a:lstStyle/>
        <a:p>
          <a:endParaRPr lang="en-US"/>
        </a:p>
      </dgm:t>
    </dgm:pt>
    <dgm:pt modelId="{00D0F976-911D-41C7-B00E-480F1D1C00AC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Communication</a:t>
          </a:r>
        </a:p>
      </dgm:t>
    </dgm:pt>
    <dgm:pt modelId="{D851990E-4CCB-40AC-B026-24532948DE91}" type="parTrans" cxnId="{C94BE4B1-ACE6-4338-83DC-9023D3E80024}">
      <dgm:prSet/>
      <dgm:spPr/>
      <dgm:t>
        <a:bodyPr/>
        <a:lstStyle/>
        <a:p>
          <a:endParaRPr lang="en-US"/>
        </a:p>
      </dgm:t>
    </dgm:pt>
    <dgm:pt modelId="{78E5516F-3D87-4710-94F1-70AFDA700434}" type="sibTrans" cxnId="{C94BE4B1-ACE6-4338-83DC-9023D3E80024}">
      <dgm:prSet/>
      <dgm:spPr/>
      <dgm:t>
        <a:bodyPr/>
        <a:lstStyle/>
        <a:p>
          <a:endParaRPr lang="en-US"/>
        </a:p>
      </dgm:t>
    </dgm:pt>
    <dgm:pt modelId="{1282777E-27F3-45CB-A9CC-A68047F54A5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Engagement</a:t>
          </a:r>
        </a:p>
      </dgm:t>
    </dgm:pt>
    <dgm:pt modelId="{684E9763-6368-4031-9860-A16C7903DB79}" type="parTrans" cxnId="{FC17328C-02B7-496B-9EE9-4750DB3AA4E5}">
      <dgm:prSet/>
      <dgm:spPr/>
      <dgm:t>
        <a:bodyPr/>
        <a:lstStyle/>
        <a:p>
          <a:endParaRPr lang="en-US"/>
        </a:p>
      </dgm:t>
    </dgm:pt>
    <dgm:pt modelId="{24336384-EAC3-45A6-915C-0DB3F2A320DC}" type="sibTrans" cxnId="{FC17328C-02B7-496B-9EE9-4750DB3AA4E5}">
      <dgm:prSet/>
      <dgm:spPr/>
      <dgm:t>
        <a:bodyPr/>
        <a:lstStyle/>
        <a:p>
          <a:endParaRPr lang="en-US"/>
        </a:p>
      </dgm:t>
    </dgm:pt>
    <dgm:pt modelId="{A14CD0D1-F940-4047-9858-55E26CFC950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Development of recommendations</a:t>
          </a:r>
        </a:p>
      </dgm:t>
    </dgm:pt>
    <dgm:pt modelId="{DC46DB27-765C-4269-96D7-2240C69D8539}" type="parTrans" cxnId="{C8530C11-8105-40CC-8E91-8980D745BF7C}">
      <dgm:prSet/>
      <dgm:spPr/>
      <dgm:t>
        <a:bodyPr/>
        <a:lstStyle/>
        <a:p>
          <a:endParaRPr lang="en-US"/>
        </a:p>
      </dgm:t>
    </dgm:pt>
    <dgm:pt modelId="{A89AF4AF-7AB8-436F-92A9-501256F27361}" type="sibTrans" cxnId="{C8530C11-8105-40CC-8E91-8980D745BF7C}">
      <dgm:prSet/>
      <dgm:spPr/>
      <dgm:t>
        <a:bodyPr/>
        <a:lstStyle/>
        <a:p>
          <a:endParaRPr lang="en-US"/>
        </a:p>
      </dgm:t>
    </dgm:pt>
    <dgm:pt modelId="{3158809C-C7FE-45AC-8CB9-892D8C4A3C8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500" dirty="0"/>
            <a:t>Continued evaluation and analysis for future reform</a:t>
          </a:r>
        </a:p>
      </dgm:t>
    </dgm:pt>
    <dgm:pt modelId="{530D033E-4E33-418D-AAD0-BF7246552191}" type="parTrans" cxnId="{BF595876-AF77-44E7-A3CC-651FD87BBF47}">
      <dgm:prSet/>
      <dgm:spPr/>
      <dgm:t>
        <a:bodyPr/>
        <a:lstStyle/>
        <a:p>
          <a:endParaRPr lang="en-US"/>
        </a:p>
      </dgm:t>
    </dgm:pt>
    <dgm:pt modelId="{2A27FF64-B887-4BBF-8168-29C15DAD778F}" type="sibTrans" cxnId="{BF595876-AF77-44E7-A3CC-651FD87BBF47}">
      <dgm:prSet/>
      <dgm:spPr/>
      <dgm:t>
        <a:bodyPr/>
        <a:lstStyle/>
        <a:p>
          <a:endParaRPr lang="en-US"/>
        </a:p>
      </dgm:t>
    </dgm:pt>
    <dgm:pt modelId="{06920610-741F-47F4-A716-A30A30ED3CD0}">
      <dgm:prSet phldrT="[Text]" custT="1"/>
      <dgm:spPr>
        <a:solidFill>
          <a:srgbClr val="6E8E98"/>
        </a:solidFill>
      </dgm:spPr>
      <dgm:t>
        <a:bodyPr/>
        <a:lstStyle/>
        <a:p>
          <a:r>
            <a:rPr lang="en-US" sz="2200" dirty="0"/>
            <a:t>Meaningful Change - </a:t>
          </a:r>
          <a:r>
            <a:rPr lang="en-US" sz="2200" b="1" dirty="0"/>
            <a:t>Reform</a:t>
          </a:r>
        </a:p>
      </dgm:t>
    </dgm:pt>
    <dgm:pt modelId="{EB8C278D-C209-408D-A8D3-53349AFAF7AB}" type="sibTrans" cxnId="{8FEF858A-FDD1-46B7-B86C-9B6B2BD768A9}">
      <dgm:prSet/>
      <dgm:spPr/>
      <dgm:t>
        <a:bodyPr/>
        <a:lstStyle/>
        <a:p>
          <a:endParaRPr lang="en-US"/>
        </a:p>
      </dgm:t>
    </dgm:pt>
    <dgm:pt modelId="{A8926172-C98B-44D0-AC81-5703036AE462}" type="parTrans" cxnId="{8FEF858A-FDD1-46B7-B86C-9B6B2BD768A9}">
      <dgm:prSet/>
      <dgm:spPr/>
      <dgm:t>
        <a:bodyPr/>
        <a:lstStyle/>
        <a:p>
          <a:endParaRPr lang="en-US"/>
        </a:p>
      </dgm:t>
    </dgm:pt>
    <dgm:pt modelId="{DAD18BE4-2A25-40B8-8686-65A7984C86F9}" type="pres">
      <dgm:prSet presAssocID="{3FFDD3DB-B469-44D6-915E-EB19834537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6F02D6-CCB9-4400-85E0-BD8E9EE08438}" type="pres">
      <dgm:prSet presAssocID="{3FFDD3DB-B469-44D6-915E-EB19834537C4}" presName="children" presStyleCnt="0"/>
      <dgm:spPr/>
    </dgm:pt>
    <dgm:pt modelId="{DFA428B6-4525-4DDD-B883-0B94E493DCEF}" type="pres">
      <dgm:prSet presAssocID="{3FFDD3DB-B469-44D6-915E-EB19834537C4}" presName="child1group" presStyleCnt="0"/>
      <dgm:spPr/>
    </dgm:pt>
    <dgm:pt modelId="{9E8C805D-E5B7-42F5-AA45-C5D298FC5DB9}" type="pres">
      <dgm:prSet presAssocID="{3FFDD3DB-B469-44D6-915E-EB19834537C4}" presName="child1" presStyleLbl="bgAcc1" presStyleIdx="0" presStyleCnt="4"/>
      <dgm:spPr/>
      <dgm:t>
        <a:bodyPr/>
        <a:lstStyle/>
        <a:p>
          <a:endParaRPr lang="en-US"/>
        </a:p>
      </dgm:t>
    </dgm:pt>
    <dgm:pt modelId="{1994C71E-ED77-4793-83A3-2F1107BDB13B}" type="pres">
      <dgm:prSet presAssocID="{3FFDD3DB-B469-44D6-915E-EB19834537C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94AF6-E137-4030-8AE9-AFD3C917C34D}" type="pres">
      <dgm:prSet presAssocID="{3FFDD3DB-B469-44D6-915E-EB19834537C4}" presName="child2group" presStyleCnt="0"/>
      <dgm:spPr/>
    </dgm:pt>
    <dgm:pt modelId="{FB7ACAFD-723C-42C9-A7F6-46D4E449DC62}" type="pres">
      <dgm:prSet presAssocID="{3FFDD3DB-B469-44D6-915E-EB19834537C4}" presName="child2" presStyleLbl="bgAcc1" presStyleIdx="1" presStyleCnt="4"/>
      <dgm:spPr/>
      <dgm:t>
        <a:bodyPr/>
        <a:lstStyle/>
        <a:p>
          <a:endParaRPr lang="en-US"/>
        </a:p>
      </dgm:t>
    </dgm:pt>
    <dgm:pt modelId="{43B43E5D-527F-41AA-BF56-329334B7A0C8}" type="pres">
      <dgm:prSet presAssocID="{3FFDD3DB-B469-44D6-915E-EB19834537C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AB88D-BA53-4CB8-AE3F-460C3B4963E4}" type="pres">
      <dgm:prSet presAssocID="{3FFDD3DB-B469-44D6-915E-EB19834537C4}" presName="child3group" presStyleCnt="0"/>
      <dgm:spPr/>
    </dgm:pt>
    <dgm:pt modelId="{5A734142-A20A-44D3-AE7E-5C7C111B535E}" type="pres">
      <dgm:prSet presAssocID="{3FFDD3DB-B469-44D6-915E-EB19834537C4}" presName="child3" presStyleLbl="bgAcc1" presStyleIdx="2" presStyleCnt="4"/>
      <dgm:spPr/>
      <dgm:t>
        <a:bodyPr/>
        <a:lstStyle/>
        <a:p>
          <a:endParaRPr lang="en-US"/>
        </a:p>
      </dgm:t>
    </dgm:pt>
    <dgm:pt modelId="{6E6D8799-764F-4BFB-9F47-9B2AF0B8CF34}" type="pres">
      <dgm:prSet presAssocID="{3FFDD3DB-B469-44D6-915E-EB19834537C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61201-C45D-4DA5-8289-E41B21751E6D}" type="pres">
      <dgm:prSet presAssocID="{3FFDD3DB-B469-44D6-915E-EB19834537C4}" presName="child4group" presStyleCnt="0"/>
      <dgm:spPr/>
    </dgm:pt>
    <dgm:pt modelId="{A1500233-C687-494A-B493-174F158E56E7}" type="pres">
      <dgm:prSet presAssocID="{3FFDD3DB-B469-44D6-915E-EB19834537C4}" presName="child4" presStyleLbl="bgAcc1" presStyleIdx="3" presStyleCnt="4"/>
      <dgm:spPr/>
      <dgm:t>
        <a:bodyPr/>
        <a:lstStyle/>
        <a:p>
          <a:endParaRPr lang="en-US"/>
        </a:p>
      </dgm:t>
    </dgm:pt>
    <dgm:pt modelId="{4AE0FFD0-5D95-4013-8EB7-A379F2F274D6}" type="pres">
      <dgm:prSet presAssocID="{3FFDD3DB-B469-44D6-915E-EB19834537C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A2730-C740-4BDE-A413-F35383C9F365}" type="pres">
      <dgm:prSet presAssocID="{3FFDD3DB-B469-44D6-915E-EB19834537C4}" presName="childPlaceholder" presStyleCnt="0"/>
      <dgm:spPr/>
    </dgm:pt>
    <dgm:pt modelId="{A7746B27-30CA-4790-BDC3-769CF8BAF1DE}" type="pres">
      <dgm:prSet presAssocID="{3FFDD3DB-B469-44D6-915E-EB19834537C4}" presName="circle" presStyleCnt="0"/>
      <dgm:spPr/>
    </dgm:pt>
    <dgm:pt modelId="{6139416F-A8DA-4075-82E1-4A6EB28D6619}" type="pres">
      <dgm:prSet presAssocID="{3FFDD3DB-B469-44D6-915E-EB19834537C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048DF-3A54-45A3-BA4E-9D2EC6D5CF5E}" type="pres">
      <dgm:prSet presAssocID="{3FFDD3DB-B469-44D6-915E-EB19834537C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5336-CA24-4C5B-83B2-DB10E0F885C3}" type="pres">
      <dgm:prSet presAssocID="{3FFDD3DB-B469-44D6-915E-EB19834537C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837F4-363D-4705-BE13-2B7578DDDE82}" type="pres">
      <dgm:prSet presAssocID="{3FFDD3DB-B469-44D6-915E-EB19834537C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001A8-977A-4AA9-97BB-E827C509A286}" type="pres">
      <dgm:prSet presAssocID="{3FFDD3DB-B469-44D6-915E-EB19834537C4}" presName="quadrantPlaceholder" presStyleCnt="0"/>
      <dgm:spPr/>
    </dgm:pt>
    <dgm:pt modelId="{E46232F9-94B3-4E4E-9112-95E9E8637D7F}" type="pres">
      <dgm:prSet presAssocID="{3FFDD3DB-B469-44D6-915E-EB19834537C4}" presName="center1" presStyleLbl="fgShp" presStyleIdx="0" presStyleCnt="2"/>
      <dgm:spPr/>
    </dgm:pt>
    <dgm:pt modelId="{1E274466-53C9-4D9D-91BF-1BB3CB086B74}" type="pres">
      <dgm:prSet presAssocID="{3FFDD3DB-B469-44D6-915E-EB19834537C4}" presName="center2" presStyleLbl="fgShp" presStyleIdx="1" presStyleCnt="2"/>
      <dgm:spPr/>
    </dgm:pt>
  </dgm:ptLst>
  <dgm:cxnLst>
    <dgm:cxn modelId="{3C2CA1E1-E145-4461-BF31-115E70759A77}" srcId="{500A9B85-A37B-448E-B4BB-B6599D7CF021}" destId="{A3F4E6DE-86FA-4908-ADDF-FA34D4B13BC0}" srcOrd="0" destOrd="0" parTransId="{1D5113AA-BF0D-4F80-8E3D-AFAF19623AA1}" sibTransId="{F139A819-AF98-403C-93E2-08C75D14D2AA}"/>
    <dgm:cxn modelId="{30A639B2-5946-49E2-9144-16C223F97B34}" srcId="{9E6473C2-5456-472A-9C40-2C4A55AAF1CC}" destId="{F1743EC0-F42A-4750-8270-31CEC36010F4}" srcOrd="0" destOrd="0" parTransId="{BCF96C00-51CB-4419-B7F6-C006DBA5A9EF}" sibTransId="{497E544A-C3FD-4526-8486-9CC68108B975}"/>
    <dgm:cxn modelId="{A6F56354-507A-43DB-A257-FD8EE604AAF2}" type="presOf" srcId="{1282777E-27F3-45CB-A9CC-A68047F54A56}" destId="{43B43E5D-527F-41AA-BF56-329334B7A0C8}" srcOrd="1" destOrd="3" presId="urn:microsoft.com/office/officeart/2005/8/layout/cycle4"/>
    <dgm:cxn modelId="{FC892A7A-BECB-4963-BCC1-A3E3D603DE63}" type="presOf" srcId="{06F60E8F-6DBA-44A3-9D67-19AE52420AEF}" destId="{43B43E5D-527F-41AA-BF56-329334B7A0C8}" srcOrd="1" destOrd="1" presId="urn:microsoft.com/office/officeart/2005/8/layout/cycle4"/>
    <dgm:cxn modelId="{C6D8351B-9A23-4BC6-B5D3-E74772C4A218}" type="presOf" srcId="{00D0F976-911D-41C7-B00E-480F1D1C00AC}" destId="{FB7ACAFD-723C-42C9-A7F6-46D4E449DC62}" srcOrd="0" destOrd="2" presId="urn:microsoft.com/office/officeart/2005/8/layout/cycle4"/>
    <dgm:cxn modelId="{47C5DE01-589F-4074-9E15-65CCA2894E33}" type="presOf" srcId="{500A9B85-A37B-448E-B4BB-B6599D7CF021}" destId="{2C625336-CA24-4C5B-83B2-DB10E0F885C3}" srcOrd="0" destOrd="0" presId="urn:microsoft.com/office/officeart/2005/8/layout/cycle4"/>
    <dgm:cxn modelId="{0D5EFCAD-BA34-460C-A6C0-3CA89A5AC77E}" srcId="{3FFDD3DB-B469-44D6-915E-EB19834537C4}" destId="{500A9B85-A37B-448E-B4BB-B6599D7CF021}" srcOrd="2" destOrd="0" parTransId="{2E9D9DEF-6748-43EE-912E-006F6531E89F}" sibTransId="{98351BD1-B46D-4987-BFD8-DED05CB1B730}"/>
    <dgm:cxn modelId="{C94BE4B1-ACE6-4338-83DC-9023D3E80024}" srcId="{BAEDDA90-3744-4F01-A3AE-C9D5103D7569}" destId="{00D0F976-911D-41C7-B00E-480F1D1C00AC}" srcOrd="2" destOrd="0" parTransId="{D851990E-4CCB-40AC-B026-24532948DE91}" sibTransId="{78E5516F-3D87-4710-94F1-70AFDA700434}"/>
    <dgm:cxn modelId="{4BEFEE56-DB3B-40FF-B66A-95DC9CF9D41E}" type="presOf" srcId="{3158809C-C7FE-45AC-8CB9-892D8C4A3C8C}" destId="{9E8C805D-E5B7-42F5-AA45-C5D298FC5DB9}" srcOrd="0" destOrd="1" presId="urn:microsoft.com/office/officeart/2005/8/layout/cycle4"/>
    <dgm:cxn modelId="{EDCDD877-CD0B-4F29-8D92-68EAD7C4C315}" type="presOf" srcId="{1282777E-27F3-45CB-A9CC-A68047F54A56}" destId="{FB7ACAFD-723C-42C9-A7F6-46D4E449DC62}" srcOrd="0" destOrd="3" presId="urn:microsoft.com/office/officeart/2005/8/layout/cycle4"/>
    <dgm:cxn modelId="{FC17328C-02B7-496B-9EE9-4750DB3AA4E5}" srcId="{BAEDDA90-3744-4F01-A3AE-C9D5103D7569}" destId="{1282777E-27F3-45CB-A9CC-A68047F54A56}" srcOrd="3" destOrd="0" parTransId="{684E9763-6368-4031-9860-A16C7903DB79}" sibTransId="{24336384-EAC3-45A6-915C-0DB3F2A320DC}"/>
    <dgm:cxn modelId="{0155FF38-44BA-4EC8-9ABF-216C1AA375A2}" type="presOf" srcId="{9E6473C2-5456-472A-9C40-2C4A55AAF1CC}" destId="{F47837F4-363D-4705-BE13-2B7578DDDE82}" srcOrd="0" destOrd="0" presId="urn:microsoft.com/office/officeart/2005/8/layout/cycle4"/>
    <dgm:cxn modelId="{02844F75-7E64-4654-A1F9-D0C44FC640DE}" type="presOf" srcId="{BD9D1E92-5E7F-4D2B-B2BE-A31C47AC520F}" destId="{1994C71E-ED77-4793-83A3-2F1107BDB13B}" srcOrd="1" destOrd="0" presId="urn:microsoft.com/office/officeart/2005/8/layout/cycle4"/>
    <dgm:cxn modelId="{3D9FD9BB-36A9-4432-BA2E-34927C9373BC}" type="presOf" srcId="{06920610-741F-47F4-A716-A30A30ED3CD0}" destId="{6139416F-A8DA-4075-82E1-4A6EB28D6619}" srcOrd="0" destOrd="0" presId="urn:microsoft.com/office/officeart/2005/8/layout/cycle4"/>
    <dgm:cxn modelId="{E78720D4-FF48-4747-876B-EFE5E64C9E2F}" type="presOf" srcId="{3FFDD3DB-B469-44D6-915E-EB19834537C4}" destId="{DAD18BE4-2A25-40B8-8686-65A7984C86F9}" srcOrd="0" destOrd="0" presId="urn:microsoft.com/office/officeart/2005/8/layout/cycle4"/>
    <dgm:cxn modelId="{4E3998F9-C1CB-4CC6-AC46-D62923BCE79F}" srcId="{3FFDD3DB-B469-44D6-915E-EB19834537C4}" destId="{BAEDDA90-3744-4F01-A3AE-C9D5103D7569}" srcOrd="1" destOrd="0" parTransId="{01840604-6B5A-40F3-9E71-A304377CEB99}" sibTransId="{64016B6A-9C4E-41DC-961E-A7A9CEE0945D}"/>
    <dgm:cxn modelId="{C8709E01-409D-4EC3-A388-F48766B026AC}" type="presOf" srcId="{F1743EC0-F42A-4750-8270-31CEC36010F4}" destId="{A1500233-C687-494A-B493-174F158E56E7}" srcOrd="0" destOrd="0" presId="urn:microsoft.com/office/officeart/2005/8/layout/cycle4"/>
    <dgm:cxn modelId="{CA90DB74-0BF7-42F1-A877-008DE20486BC}" srcId="{BAEDDA90-3744-4F01-A3AE-C9D5103D7569}" destId="{06F60E8F-6DBA-44A3-9D67-19AE52420AEF}" srcOrd="1" destOrd="0" parTransId="{F97DED62-994A-45F7-B32C-527356A02D9B}" sibTransId="{A2DE7514-22B4-45BB-A92F-23C0FEA496A0}"/>
    <dgm:cxn modelId="{EB50A6C8-429B-40CF-822E-0D1B0985C8EE}" type="presOf" srcId="{A14CD0D1-F940-4047-9858-55E26CFC9501}" destId="{6E6D8799-764F-4BFB-9F47-9B2AF0B8CF34}" srcOrd="1" destOrd="1" presId="urn:microsoft.com/office/officeart/2005/8/layout/cycle4"/>
    <dgm:cxn modelId="{C948740A-C869-4DA4-83CD-E26BB2A05698}" type="presOf" srcId="{BAEDDA90-3744-4F01-A3AE-C9D5103D7569}" destId="{49B048DF-3A54-45A3-BA4E-9D2EC6D5CF5E}" srcOrd="0" destOrd="0" presId="urn:microsoft.com/office/officeart/2005/8/layout/cycle4"/>
    <dgm:cxn modelId="{F0BFF563-4F10-4F7C-AF46-BBE5CFF568D5}" srcId="{BAEDDA90-3744-4F01-A3AE-C9D5103D7569}" destId="{2BD90293-909C-4B05-BEE1-B71E1DC1EB08}" srcOrd="0" destOrd="0" parTransId="{C9B9343E-B676-45BD-B61D-70272777DE74}" sibTransId="{C2062C01-A3A8-42EF-956D-79047A2AB27B}"/>
    <dgm:cxn modelId="{82F5A5B3-1CD2-4406-BC24-C93CB03DCEA8}" type="presOf" srcId="{3158809C-C7FE-45AC-8CB9-892D8C4A3C8C}" destId="{1994C71E-ED77-4793-83A3-2F1107BDB13B}" srcOrd="1" destOrd="1" presId="urn:microsoft.com/office/officeart/2005/8/layout/cycle4"/>
    <dgm:cxn modelId="{BF595876-AF77-44E7-A3CC-651FD87BBF47}" srcId="{06920610-741F-47F4-A716-A30A30ED3CD0}" destId="{3158809C-C7FE-45AC-8CB9-892D8C4A3C8C}" srcOrd="1" destOrd="0" parTransId="{530D033E-4E33-418D-AAD0-BF7246552191}" sibTransId="{2A27FF64-B887-4BBF-8168-29C15DAD778F}"/>
    <dgm:cxn modelId="{8FEF858A-FDD1-46B7-B86C-9B6B2BD768A9}" srcId="{3FFDD3DB-B469-44D6-915E-EB19834537C4}" destId="{06920610-741F-47F4-A716-A30A30ED3CD0}" srcOrd="0" destOrd="0" parTransId="{A8926172-C98B-44D0-AC81-5703036AE462}" sibTransId="{EB8C278D-C209-408D-A8D3-53349AFAF7AB}"/>
    <dgm:cxn modelId="{7D086632-FBEB-4D3B-91A5-915D24EE99EF}" srcId="{06920610-741F-47F4-A716-A30A30ED3CD0}" destId="{BD9D1E92-5E7F-4D2B-B2BE-A31C47AC520F}" srcOrd="0" destOrd="0" parTransId="{D2DDBEB8-43ED-4FB9-B6B7-BD3FF02DDF9F}" sibTransId="{D3492957-F7CE-4DB9-8B07-90BA417BCFA3}"/>
    <dgm:cxn modelId="{55D5493D-2E27-46E7-88BD-A138E6BD3CEE}" type="presOf" srcId="{2BD90293-909C-4B05-BEE1-B71E1DC1EB08}" destId="{FB7ACAFD-723C-42C9-A7F6-46D4E449DC62}" srcOrd="0" destOrd="0" presId="urn:microsoft.com/office/officeart/2005/8/layout/cycle4"/>
    <dgm:cxn modelId="{0F911F60-98A3-48CF-851F-DBCA11715B22}" type="presOf" srcId="{A3F4E6DE-86FA-4908-ADDF-FA34D4B13BC0}" destId="{6E6D8799-764F-4BFB-9F47-9B2AF0B8CF34}" srcOrd="1" destOrd="0" presId="urn:microsoft.com/office/officeart/2005/8/layout/cycle4"/>
    <dgm:cxn modelId="{0100DB5F-4403-4D5A-8603-33F2FCD07245}" srcId="{3FFDD3DB-B469-44D6-915E-EB19834537C4}" destId="{9E6473C2-5456-472A-9C40-2C4A55AAF1CC}" srcOrd="3" destOrd="0" parTransId="{371D8F9C-BC11-468A-A6AD-2B22EA0B24CC}" sibTransId="{5D95FE9F-1461-4B72-9A26-3882A98FEBAD}"/>
    <dgm:cxn modelId="{261EDEEC-E8CF-475D-913F-46685F62573E}" type="presOf" srcId="{BD9D1E92-5E7F-4D2B-B2BE-A31C47AC520F}" destId="{9E8C805D-E5B7-42F5-AA45-C5D298FC5DB9}" srcOrd="0" destOrd="0" presId="urn:microsoft.com/office/officeart/2005/8/layout/cycle4"/>
    <dgm:cxn modelId="{EC50094A-351F-4814-A072-2579B2333401}" type="presOf" srcId="{00D0F976-911D-41C7-B00E-480F1D1C00AC}" destId="{43B43E5D-527F-41AA-BF56-329334B7A0C8}" srcOrd="1" destOrd="2" presId="urn:microsoft.com/office/officeart/2005/8/layout/cycle4"/>
    <dgm:cxn modelId="{C3179F07-9837-40E6-BFE3-1B61949ED4E2}" type="presOf" srcId="{A3F4E6DE-86FA-4908-ADDF-FA34D4B13BC0}" destId="{5A734142-A20A-44D3-AE7E-5C7C111B535E}" srcOrd="0" destOrd="0" presId="urn:microsoft.com/office/officeart/2005/8/layout/cycle4"/>
    <dgm:cxn modelId="{03ACD64C-C5B4-4E67-8BAC-D642D764DD31}" type="presOf" srcId="{A14CD0D1-F940-4047-9858-55E26CFC9501}" destId="{5A734142-A20A-44D3-AE7E-5C7C111B535E}" srcOrd="0" destOrd="1" presId="urn:microsoft.com/office/officeart/2005/8/layout/cycle4"/>
    <dgm:cxn modelId="{450C1425-0488-4CE5-A6E5-C2DE914A4F97}" type="presOf" srcId="{06F60E8F-6DBA-44A3-9D67-19AE52420AEF}" destId="{FB7ACAFD-723C-42C9-A7F6-46D4E449DC62}" srcOrd="0" destOrd="1" presId="urn:microsoft.com/office/officeart/2005/8/layout/cycle4"/>
    <dgm:cxn modelId="{C8530C11-8105-40CC-8E91-8980D745BF7C}" srcId="{500A9B85-A37B-448E-B4BB-B6599D7CF021}" destId="{A14CD0D1-F940-4047-9858-55E26CFC9501}" srcOrd="1" destOrd="0" parTransId="{DC46DB27-765C-4269-96D7-2240C69D8539}" sibTransId="{A89AF4AF-7AB8-436F-92A9-501256F27361}"/>
    <dgm:cxn modelId="{E610904D-CB4A-4AAE-A479-583C4DDE0A27}" type="presOf" srcId="{F1743EC0-F42A-4750-8270-31CEC36010F4}" destId="{4AE0FFD0-5D95-4013-8EB7-A379F2F274D6}" srcOrd="1" destOrd="0" presId="urn:microsoft.com/office/officeart/2005/8/layout/cycle4"/>
    <dgm:cxn modelId="{0B24DC78-5199-434C-BEEA-A5DD4A3171C8}" type="presOf" srcId="{2BD90293-909C-4B05-BEE1-B71E1DC1EB08}" destId="{43B43E5D-527F-41AA-BF56-329334B7A0C8}" srcOrd="1" destOrd="0" presId="urn:microsoft.com/office/officeart/2005/8/layout/cycle4"/>
    <dgm:cxn modelId="{8DDB6AE8-9D35-432B-A5CB-3DCB4966694B}" type="presParOf" srcId="{DAD18BE4-2A25-40B8-8686-65A7984C86F9}" destId="{1F6F02D6-CCB9-4400-85E0-BD8E9EE08438}" srcOrd="0" destOrd="0" presId="urn:microsoft.com/office/officeart/2005/8/layout/cycle4"/>
    <dgm:cxn modelId="{992AC22B-C97E-4560-A858-B5BB7AC9FB41}" type="presParOf" srcId="{1F6F02D6-CCB9-4400-85E0-BD8E9EE08438}" destId="{DFA428B6-4525-4DDD-B883-0B94E493DCEF}" srcOrd="0" destOrd="0" presId="urn:microsoft.com/office/officeart/2005/8/layout/cycle4"/>
    <dgm:cxn modelId="{818E2BB4-37FC-4C34-80F8-D2F601A4E7A7}" type="presParOf" srcId="{DFA428B6-4525-4DDD-B883-0B94E493DCEF}" destId="{9E8C805D-E5B7-42F5-AA45-C5D298FC5DB9}" srcOrd="0" destOrd="0" presId="urn:microsoft.com/office/officeart/2005/8/layout/cycle4"/>
    <dgm:cxn modelId="{39A1B122-6B7E-4066-8B62-97FD4359776E}" type="presParOf" srcId="{DFA428B6-4525-4DDD-B883-0B94E493DCEF}" destId="{1994C71E-ED77-4793-83A3-2F1107BDB13B}" srcOrd="1" destOrd="0" presId="urn:microsoft.com/office/officeart/2005/8/layout/cycle4"/>
    <dgm:cxn modelId="{AA65494C-48E8-4B91-B7AB-E42CA347B49D}" type="presParOf" srcId="{1F6F02D6-CCB9-4400-85E0-BD8E9EE08438}" destId="{D0394AF6-E137-4030-8AE9-AFD3C917C34D}" srcOrd="1" destOrd="0" presId="urn:microsoft.com/office/officeart/2005/8/layout/cycle4"/>
    <dgm:cxn modelId="{2BDC83BA-219D-4AF6-8064-9CC362281D02}" type="presParOf" srcId="{D0394AF6-E137-4030-8AE9-AFD3C917C34D}" destId="{FB7ACAFD-723C-42C9-A7F6-46D4E449DC62}" srcOrd="0" destOrd="0" presId="urn:microsoft.com/office/officeart/2005/8/layout/cycle4"/>
    <dgm:cxn modelId="{8D572512-0690-4932-AC2A-950488AFDA57}" type="presParOf" srcId="{D0394AF6-E137-4030-8AE9-AFD3C917C34D}" destId="{43B43E5D-527F-41AA-BF56-329334B7A0C8}" srcOrd="1" destOrd="0" presId="urn:microsoft.com/office/officeart/2005/8/layout/cycle4"/>
    <dgm:cxn modelId="{74D5E570-1246-4FCE-A874-F3FBC2F1B4F3}" type="presParOf" srcId="{1F6F02D6-CCB9-4400-85E0-BD8E9EE08438}" destId="{63CAB88D-BA53-4CB8-AE3F-460C3B4963E4}" srcOrd="2" destOrd="0" presId="urn:microsoft.com/office/officeart/2005/8/layout/cycle4"/>
    <dgm:cxn modelId="{BA5A2A61-3079-4103-A493-BA62D99F3A2E}" type="presParOf" srcId="{63CAB88D-BA53-4CB8-AE3F-460C3B4963E4}" destId="{5A734142-A20A-44D3-AE7E-5C7C111B535E}" srcOrd="0" destOrd="0" presId="urn:microsoft.com/office/officeart/2005/8/layout/cycle4"/>
    <dgm:cxn modelId="{79996C98-A62A-49F8-BD08-24BC850DA80F}" type="presParOf" srcId="{63CAB88D-BA53-4CB8-AE3F-460C3B4963E4}" destId="{6E6D8799-764F-4BFB-9F47-9B2AF0B8CF34}" srcOrd="1" destOrd="0" presId="urn:microsoft.com/office/officeart/2005/8/layout/cycle4"/>
    <dgm:cxn modelId="{3AC711DC-2E3A-4BE2-838C-A9AF50F71E15}" type="presParOf" srcId="{1F6F02D6-CCB9-4400-85E0-BD8E9EE08438}" destId="{0E761201-C45D-4DA5-8289-E41B21751E6D}" srcOrd="3" destOrd="0" presId="urn:microsoft.com/office/officeart/2005/8/layout/cycle4"/>
    <dgm:cxn modelId="{F7625D6A-EDC4-4583-B18C-608E0AAFB100}" type="presParOf" srcId="{0E761201-C45D-4DA5-8289-E41B21751E6D}" destId="{A1500233-C687-494A-B493-174F158E56E7}" srcOrd="0" destOrd="0" presId="urn:microsoft.com/office/officeart/2005/8/layout/cycle4"/>
    <dgm:cxn modelId="{3F3ED1BE-A173-4214-9EEC-6DE50104E083}" type="presParOf" srcId="{0E761201-C45D-4DA5-8289-E41B21751E6D}" destId="{4AE0FFD0-5D95-4013-8EB7-A379F2F274D6}" srcOrd="1" destOrd="0" presId="urn:microsoft.com/office/officeart/2005/8/layout/cycle4"/>
    <dgm:cxn modelId="{6AE074FA-7B4E-45DA-AF13-14D4701FCF19}" type="presParOf" srcId="{1F6F02D6-CCB9-4400-85E0-BD8E9EE08438}" destId="{6DFA2730-C740-4BDE-A413-F35383C9F365}" srcOrd="4" destOrd="0" presId="urn:microsoft.com/office/officeart/2005/8/layout/cycle4"/>
    <dgm:cxn modelId="{75D2325A-64D4-468D-AAE2-D33290F6EE40}" type="presParOf" srcId="{DAD18BE4-2A25-40B8-8686-65A7984C86F9}" destId="{A7746B27-30CA-4790-BDC3-769CF8BAF1DE}" srcOrd="1" destOrd="0" presId="urn:microsoft.com/office/officeart/2005/8/layout/cycle4"/>
    <dgm:cxn modelId="{0C3CFA63-AF19-4FC6-89DA-C0DFA0B1EB72}" type="presParOf" srcId="{A7746B27-30CA-4790-BDC3-769CF8BAF1DE}" destId="{6139416F-A8DA-4075-82E1-4A6EB28D6619}" srcOrd="0" destOrd="0" presId="urn:microsoft.com/office/officeart/2005/8/layout/cycle4"/>
    <dgm:cxn modelId="{4C4E147B-0856-47E8-9443-829E4FDBACA4}" type="presParOf" srcId="{A7746B27-30CA-4790-BDC3-769CF8BAF1DE}" destId="{49B048DF-3A54-45A3-BA4E-9D2EC6D5CF5E}" srcOrd="1" destOrd="0" presId="urn:microsoft.com/office/officeart/2005/8/layout/cycle4"/>
    <dgm:cxn modelId="{3852F40B-7F04-44F1-817A-3F226DA17845}" type="presParOf" srcId="{A7746B27-30CA-4790-BDC3-769CF8BAF1DE}" destId="{2C625336-CA24-4C5B-83B2-DB10E0F885C3}" srcOrd="2" destOrd="0" presId="urn:microsoft.com/office/officeart/2005/8/layout/cycle4"/>
    <dgm:cxn modelId="{9BA4B1E9-3CD0-4123-9860-E59C23A534C7}" type="presParOf" srcId="{A7746B27-30CA-4790-BDC3-769CF8BAF1DE}" destId="{F47837F4-363D-4705-BE13-2B7578DDDE82}" srcOrd="3" destOrd="0" presId="urn:microsoft.com/office/officeart/2005/8/layout/cycle4"/>
    <dgm:cxn modelId="{0939C373-1AEE-4EEB-8A4C-E86054170647}" type="presParOf" srcId="{A7746B27-30CA-4790-BDC3-769CF8BAF1DE}" destId="{ADC001A8-977A-4AA9-97BB-E827C509A286}" srcOrd="4" destOrd="0" presId="urn:microsoft.com/office/officeart/2005/8/layout/cycle4"/>
    <dgm:cxn modelId="{577B55BE-4082-424F-B191-A29507E9B7E4}" type="presParOf" srcId="{DAD18BE4-2A25-40B8-8686-65A7984C86F9}" destId="{E46232F9-94B3-4E4E-9112-95E9E8637D7F}" srcOrd="2" destOrd="0" presId="urn:microsoft.com/office/officeart/2005/8/layout/cycle4"/>
    <dgm:cxn modelId="{3ABBF971-B13B-4C48-BF92-95AD32EB260B}" type="presParOf" srcId="{DAD18BE4-2A25-40B8-8686-65A7984C86F9}" destId="{1E274466-53C9-4D9D-91BF-1BB3CB086B7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676BCB-88C1-42F4-AD2E-C579529887B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F2BF9-4464-4A79-AF83-08D9E4306042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ISC - Ontario and HQ</a:t>
          </a:r>
        </a:p>
      </dgm:t>
    </dgm:pt>
    <dgm:pt modelId="{48C309F4-CFCC-472A-A669-FF8B43552418}" type="parTrans" cxnId="{E855D62E-3C40-4113-937D-30A2728A79C6}">
      <dgm:prSet/>
      <dgm:spPr/>
      <dgm:t>
        <a:bodyPr/>
        <a:lstStyle/>
        <a:p>
          <a:endParaRPr lang="en-US"/>
        </a:p>
      </dgm:t>
    </dgm:pt>
    <dgm:pt modelId="{A29C4C64-9C5C-4AD0-A992-48971338D98D}" type="sibTrans" cxnId="{E855D62E-3C40-4113-937D-30A2728A79C6}">
      <dgm:prSet/>
      <dgm:spPr/>
      <dgm:t>
        <a:bodyPr/>
        <a:lstStyle/>
        <a:p>
          <a:endParaRPr lang="en-US"/>
        </a:p>
      </dgm:t>
    </dgm:pt>
    <dgm:pt modelId="{0B886476-6DD3-4C56-AA27-C12EB355C2D2}">
      <dgm:prSet phldrT="[Text]"/>
      <dgm:spPr>
        <a:solidFill>
          <a:srgbClr val="846721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OBELT Core Team</a:t>
          </a:r>
        </a:p>
      </dgm:t>
    </dgm:pt>
    <dgm:pt modelId="{6B1D7906-6235-4EC4-A44A-37F7665C24BF}" type="parTrans" cxnId="{8A36CC7F-F76E-426B-A9AE-D4D9AC5F5B8F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05F3B40-AFBB-4910-8F5B-04394C3CA4D6}" type="sibTrans" cxnId="{8A36CC7F-F76E-426B-A9AE-D4D9AC5F5B8F}">
      <dgm:prSet/>
      <dgm:spPr/>
      <dgm:t>
        <a:bodyPr/>
        <a:lstStyle/>
        <a:p>
          <a:endParaRPr lang="en-US"/>
        </a:p>
      </dgm:t>
    </dgm:pt>
    <dgm:pt modelId="{847E49B6-78B0-4061-A5BF-587975AA2DE9}">
      <dgm:prSet phldrT="[Text]"/>
      <dgm:spPr>
        <a:solidFill>
          <a:srgbClr val="6E8E9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Priority Team - K-12 </a:t>
          </a:r>
        </a:p>
      </dgm:t>
    </dgm:pt>
    <dgm:pt modelId="{87C5DDA0-CD75-41EA-ABE3-46B67B8E6A23}" type="parTrans" cxnId="{6B0B1050-F7FF-4F98-A625-3408D264FF8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498A161-1182-4DF2-B4CB-4FB83F58B838}" type="sibTrans" cxnId="{6B0B1050-F7FF-4F98-A625-3408D264FF8F}">
      <dgm:prSet/>
      <dgm:spPr/>
      <dgm:t>
        <a:bodyPr/>
        <a:lstStyle/>
        <a:p>
          <a:endParaRPr lang="en-US"/>
        </a:p>
      </dgm:t>
    </dgm:pt>
    <dgm:pt modelId="{B28EF054-CD57-4BC3-83D8-5CAA176E5D2C}">
      <dgm:prSet phldrT="[Text]"/>
      <dgm:spPr>
        <a:solidFill>
          <a:srgbClr val="6E8E9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Priority Team - EPP</a:t>
          </a:r>
        </a:p>
      </dgm:t>
    </dgm:pt>
    <dgm:pt modelId="{ABD180F3-8EB8-411C-8B2D-8F74E0CB7916}" type="parTrans" cxnId="{B6DD217A-0452-4FED-B4EB-241BA4C2001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D7A7F00-D2A1-41E9-B927-D643DFECBCFF}" type="sibTrans" cxnId="{B6DD217A-0452-4FED-B4EB-241BA4C20010}">
      <dgm:prSet/>
      <dgm:spPr/>
      <dgm:t>
        <a:bodyPr/>
        <a:lstStyle/>
        <a:p>
          <a:endParaRPr lang="en-US"/>
        </a:p>
      </dgm:t>
    </dgm:pt>
    <dgm:pt modelId="{654CEF18-EDD0-46E4-97EB-48A4ADBB15F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First Nations in Ontario</a:t>
          </a:r>
        </a:p>
      </dgm:t>
    </dgm:pt>
    <dgm:pt modelId="{0BB1D20B-1448-43F0-A96F-AF0630C29C5D}" type="parTrans" cxnId="{53EF30EA-65AF-4844-AB55-C66824CD3B24}">
      <dgm:prSet/>
      <dgm:spPr/>
      <dgm:t>
        <a:bodyPr/>
        <a:lstStyle/>
        <a:p>
          <a:endParaRPr lang="en-US"/>
        </a:p>
      </dgm:t>
    </dgm:pt>
    <dgm:pt modelId="{895FA0CD-850C-4473-AF34-BDBA518D2D5B}" type="sibTrans" cxnId="{53EF30EA-65AF-4844-AB55-C66824CD3B24}">
      <dgm:prSet/>
      <dgm:spPr/>
      <dgm:t>
        <a:bodyPr/>
        <a:lstStyle/>
        <a:p>
          <a:endParaRPr lang="en-US"/>
        </a:p>
      </dgm:t>
    </dgm:pt>
    <dgm:pt modelId="{9650E82B-5CF9-4DB2-BEBF-9CF55F7B02FA}">
      <dgm:prSet/>
      <dgm:spPr>
        <a:solidFill>
          <a:srgbClr val="6E8E9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Priority Team - PSE</a:t>
          </a:r>
        </a:p>
      </dgm:t>
    </dgm:pt>
    <dgm:pt modelId="{8694DBE6-4D57-4938-8BAB-1C81F8F5FAD5}" type="parTrans" cxnId="{7B9BB8A1-8049-4518-ABBC-2AA2D819017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1C226CB-1469-49C8-8AE0-8E43E3E36C51}" type="sibTrans" cxnId="{7B9BB8A1-8049-4518-ABBC-2AA2D819017C}">
      <dgm:prSet/>
      <dgm:spPr/>
      <dgm:t>
        <a:bodyPr/>
        <a:lstStyle/>
        <a:p>
          <a:endParaRPr lang="en-US"/>
        </a:p>
      </dgm:t>
    </dgm:pt>
    <dgm:pt modelId="{7B0980F9-AFB4-47FB-8A59-993AA918C685}">
      <dgm:prSet/>
      <dgm:spPr>
        <a:solidFill>
          <a:srgbClr val="6E8E9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Priority Team - </a:t>
          </a:r>
          <a:r>
            <a:rPr lang="en-US" smtClean="0"/>
            <a:t>Infrastructure</a:t>
          </a:r>
          <a:endParaRPr lang="en-US"/>
        </a:p>
      </dgm:t>
    </dgm:pt>
    <dgm:pt modelId="{2DE85094-D7F2-433A-A77F-B1CEAF1FCFE6}" type="parTrans" cxnId="{F45DEBE4-9F01-43EB-959C-0079AC00C31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B4E71C-D6A3-4822-A2F6-AD92AABF2C52}" type="sibTrans" cxnId="{F45DEBE4-9F01-43EB-959C-0079AC00C31C}">
      <dgm:prSet/>
      <dgm:spPr/>
      <dgm:t>
        <a:bodyPr/>
        <a:lstStyle/>
        <a:p>
          <a:endParaRPr lang="en-US"/>
        </a:p>
      </dgm:t>
    </dgm:pt>
    <dgm:pt modelId="{2645CDCD-E2E3-4002-980B-A55B557957F8}" type="pres">
      <dgm:prSet presAssocID="{40676BCB-88C1-42F4-AD2E-C579529887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C4208-25C2-43ED-A94B-DA52C31880EB}" type="pres">
      <dgm:prSet presAssocID="{654CEF18-EDD0-46E4-97EB-48A4ADBB15F3}" presName="root1" presStyleCnt="0"/>
      <dgm:spPr/>
    </dgm:pt>
    <dgm:pt modelId="{24632160-4C0F-4873-B933-CB51B34DCFFC}" type="pres">
      <dgm:prSet presAssocID="{654CEF18-EDD0-46E4-97EB-48A4ADBB15F3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9919F-B16F-4853-8D62-F84FE8ACEEDE}" type="pres">
      <dgm:prSet presAssocID="{654CEF18-EDD0-46E4-97EB-48A4ADBB15F3}" presName="level2hierChild" presStyleCnt="0"/>
      <dgm:spPr/>
    </dgm:pt>
    <dgm:pt modelId="{42D49AAF-7A24-4DDD-92BE-534EA071579B}" type="pres">
      <dgm:prSet presAssocID="{AF9F2BF9-4464-4A79-AF83-08D9E4306042}" presName="root1" presStyleCnt="0"/>
      <dgm:spPr/>
    </dgm:pt>
    <dgm:pt modelId="{1DFA6734-5523-4155-BDDA-A725E0C44BD8}" type="pres">
      <dgm:prSet presAssocID="{AF9F2BF9-4464-4A79-AF83-08D9E4306042}" presName="LevelOneTextNode" presStyleLbl="node0" presStyleIdx="1" presStyleCnt="2" custLinFactNeighborX="-187" custLinFactNeighborY="98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EC4B7-ECB8-48E0-9063-4CF346D81F90}" type="pres">
      <dgm:prSet presAssocID="{AF9F2BF9-4464-4A79-AF83-08D9E4306042}" presName="level2hierChild" presStyleCnt="0"/>
      <dgm:spPr/>
    </dgm:pt>
    <dgm:pt modelId="{BC9FFCBF-86E7-46DC-A276-4E9314CA34F9}" type="pres">
      <dgm:prSet presAssocID="{6B1D7906-6235-4EC4-A44A-37F7665C24B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51F2052B-1B74-482F-8DEC-CFBBAAAC128B}" type="pres">
      <dgm:prSet presAssocID="{6B1D7906-6235-4EC4-A44A-37F7665C24B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E8C3C21-EC83-47B7-8EB4-9B3B7C34806C}" type="pres">
      <dgm:prSet presAssocID="{0B886476-6DD3-4C56-AA27-C12EB355C2D2}" presName="root2" presStyleCnt="0"/>
      <dgm:spPr/>
    </dgm:pt>
    <dgm:pt modelId="{0F6A6A68-DE43-46D0-AA4A-8DA20DC42DF4}" type="pres">
      <dgm:prSet presAssocID="{0B886476-6DD3-4C56-AA27-C12EB355C2D2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E1BCFE-A3C5-48C6-B409-64718F712D2A}" type="pres">
      <dgm:prSet presAssocID="{0B886476-6DD3-4C56-AA27-C12EB355C2D2}" presName="level3hierChild" presStyleCnt="0"/>
      <dgm:spPr/>
    </dgm:pt>
    <dgm:pt modelId="{E6A0D2D9-39F3-4E2F-8B2A-7BD1EB82F1C9}" type="pres">
      <dgm:prSet presAssocID="{8694DBE6-4D57-4938-8BAB-1C81F8F5FAD5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457CB8F-9C2F-4F51-96EB-7EB09A2BA14A}" type="pres">
      <dgm:prSet presAssocID="{8694DBE6-4D57-4938-8BAB-1C81F8F5FAD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B74BF489-622F-4EEF-B807-B0AC49B28CF3}" type="pres">
      <dgm:prSet presAssocID="{9650E82B-5CF9-4DB2-BEBF-9CF55F7B02FA}" presName="root2" presStyleCnt="0"/>
      <dgm:spPr/>
    </dgm:pt>
    <dgm:pt modelId="{5816045C-F4BC-4E54-80CF-59F4217EF413}" type="pres">
      <dgm:prSet presAssocID="{9650E82B-5CF9-4DB2-BEBF-9CF55F7B02F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6509B-605C-4928-AC4D-E17CBCDFD5CE}" type="pres">
      <dgm:prSet presAssocID="{9650E82B-5CF9-4DB2-BEBF-9CF55F7B02FA}" presName="level3hierChild" presStyleCnt="0"/>
      <dgm:spPr/>
    </dgm:pt>
    <dgm:pt modelId="{724B074E-4B7E-4136-A4ED-8ADCE91FA7E3}" type="pres">
      <dgm:prSet presAssocID="{87C5DDA0-CD75-41EA-ABE3-46B67B8E6A23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B51BC60A-310D-4DDC-8BB7-5E9157711D21}" type="pres">
      <dgm:prSet presAssocID="{87C5DDA0-CD75-41EA-ABE3-46B67B8E6A23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C3E48A6-860D-43A7-8362-1C1606711361}" type="pres">
      <dgm:prSet presAssocID="{847E49B6-78B0-4061-A5BF-587975AA2DE9}" presName="root2" presStyleCnt="0"/>
      <dgm:spPr/>
    </dgm:pt>
    <dgm:pt modelId="{A2215FAB-40BB-4717-B086-3110D78E3FF8}" type="pres">
      <dgm:prSet presAssocID="{847E49B6-78B0-4061-A5BF-587975AA2DE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47E4EC-CE98-417A-9B19-A78130FCB4F7}" type="pres">
      <dgm:prSet presAssocID="{847E49B6-78B0-4061-A5BF-587975AA2DE9}" presName="level3hierChild" presStyleCnt="0"/>
      <dgm:spPr/>
    </dgm:pt>
    <dgm:pt modelId="{966F0F55-1E07-450E-B219-E6346D21CF81}" type="pres">
      <dgm:prSet presAssocID="{ABD180F3-8EB8-411C-8B2D-8F74E0CB7916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DF543D9-5351-4776-9B91-1CB372005282}" type="pres">
      <dgm:prSet presAssocID="{ABD180F3-8EB8-411C-8B2D-8F74E0CB791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C5F3C91-DFE3-425D-9E56-DD287F027A62}" type="pres">
      <dgm:prSet presAssocID="{B28EF054-CD57-4BC3-83D8-5CAA176E5D2C}" presName="root2" presStyleCnt="0"/>
      <dgm:spPr/>
    </dgm:pt>
    <dgm:pt modelId="{3F4A2B73-A808-4DDC-A641-B199409C1E0A}" type="pres">
      <dgm:prSet presAssocID="{B28EF054-CD57-4BC3-83D8-5CAA176E5D2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AB972-E7F1-437C-8E3B-82E19B2A1BC5}" type="pres">
      <dgm:prSet presAssocID="{B28EF054-CD57-4BC3-83D8-5CAA176E5D2C}" presName="level3hierChild" presStyleCnt="0"/>
      <dgm:spPr/>
    </dgm:pt>
    <dgm:pt modelId="{D534B249-84AD-4D26-A9FA-9F09B150F2E7}" type="pres">
      <dgm:prSet presAssocID="{2DE85094-D7F2-433A-A77F-B1CEAF1FCFE6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BA17B21-89E8-49E6-98A0-86B8FE50BDD8}" type="pres">
      <dgm:prSet presAssocID="{2DE85094-D7F2-433A-A77F-B1CEAF1FCFE6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5B15AB8-15E1-41C6-A5AF-4750FAD87377}" type="pres">
      <dgm:prSet presAssocID="{7B0980F9-AFB4-47FB-8A59-993AA918C685}" presName="root2" presStyleCnt="0"/>
      <dgm:spPr/>
    </dgm:pt>
    <dgm:pt modelId="{86F9AD0B-03B2-47EC-AD4A-9CF200091EB7}" type="pres">
      <dgm:prSet presAssocID="{7B0980F9-AFB4-47FB-8A59-993AA918C68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A288A-6C84-4661-A832-F79A2D0F46C1}" type="pres">
      <dgm:prSet presAssocID="{7B0980F9-AFB4-47FB-8A59-993AA918C685}" presName="level3hierChild" presStyleCnt="0"/>
      <dgm:spPr/>
    </dgm:pt>
  </dgm:ptLst>
  <dgm:cxnLst>
    <dgm:cxn modelId="{2B51B112-6851-4389-9AB4-4C549F1DC55D}" type="presOf" srcId="{6B1D7906-6235-4EC4-A44A-37F7665C24BF}" destId="{51F2052B-1B74-482F-8DEC-CFBBAAAC128B}" srcOrd="1" destOrd="0" presId="urn:microsoft.com/office/officeart/2005/8/layout/hierarchy2"/>
    <dgm:cxn modelId="{3974F5AB-8EB4-4ED8-9B52-9F3A78BF8451}" type="presOf" srcId="{ABD180F3-8EB8-411C-8B2D-8F74E0CB7916}" destId="{5DF543D9-5351-4776-9B91-1CB372005282}" srcOrd="1" destOrd="0" presId="urn:microsoft.com/office/officeart/2005/8/layout/hierarchy2"/>
    <dgm:cxn modelId="{53EF30EA-65AF-4844-AB55-C66824CD3B24}" srcId="{40676BCB-88C1-42F4-AD2E-C579529887B3}" destId="{654CEF18-EDD0-46E4-97EB-48A4ADBB15F3}" srcOrd="0" destOrd="0" parTransId="{0BB1D20B-1448-43F0-A96F-AF0630C29C5D}" sibTransId="{895FA0CD-850C-4473-AF34-BDBA518D2D5B}"/>
    <dgm:cxn modelId="{8A36CC7F-F76E-426B-A9AE-D4D9AC5F5B8F}" srcId="{AF9F2BF9-4464-4A79-AF83-08D9E4306042}" destId="{0B886476-6DD3-4C56-AA27-C12EB355C2D2}" srcOrd="0" destOrd="0" parTransId="{6B1D7906-6235-4EC4-A44A-37F7665C24BF}" sibTransId="{905F3B40-AFBB-4910-8F5B-04394C3CA4D6}"/>
    <dgm:cxn modelId="{0ADC78E4-8F3C-48AE-ACEB-943CFAB58C85}" type="presOf" srcId="{87C5DDA0-CD75-41EA-ABE3-46B67B8E6A23}" destId="{724B074E-4B7E-4136-A4ED-8ADCE91FA7E3}" srcOrd="0" destOrd="0" presId="urn:microsoft.com/office/officeart/2005/8/layout/hierarchy2"/>
    <dgm:cxn modelId="{E855D62E-3C40-4113-937D-30A2728A79C6}" srcId="{40676BCB-88C1-42F4-AD2E-C579529887B3}" destId="{AF9F2BF9-4464-4A79-AF83-08D9E4306042}" srcOrd="1" destOrd="0" parTransId="{48C309F4-CFCC-472A-A669-FF8B43552418}" sibTransId="{A29C4C64-9C5C-4AD0-A992-48971338D98D}"/>
    <dgm:cxn modelId="{FE7C7E1F-F308-4477-9E09-476A522EF2FE}" type="presOf" srcId="{847E49B6-78B0-4061-A5BF-587975AA2DE9}" destId="{A2215FAB-40BB-4717-B086-3110D78E3FF8}" srcOrd="0" destOrd="0" presId="urn:microsoft.com/office/officeart/2005/8/layout/hierarchy2"/>
    <dgm:cxn modelId="{221395C1-E3AB-4292-AA1F-968860BEA0E7}" type="presOf" srcId="{AF9F2BF9-4464-4A79-AF83-08D9E4306042}" destId="{1DFA6734-5523-4155-BDDA-A725E0C44BD8}" srcOrd="0" destOrd="0" presId="urn:microsoft.com/office/officeart/2005/8/layout/hierarchy2"/>
    <dgm:cxn modelId="{441B341E-10DF-4706-86C6-8E6E00A297F9}" type="presOf" srcId="{7B0980F9-AFB4-47FB-8A59-993AA918C685}" destId="{86F9AD0B-03B2-47EC-AD4A-9CF200091EB7}" srcOrd="0" destOrd="0" presId="urn:microsoft.com/office/officeart/2005/8/layout/hierarchy2"/>
    <dgm:cxn modelId="{9CA66A46-9233-4D1C-B45F-207796CF5E3F}" type="presOf" srcId="{0B886476-6DD3-4C56-AA27-C12EB355C2D2}" destId="{0F6A6A68-DE43-46D0-AA4A-8DA20DC42DF4}" srcOrd="0" destOrd="0" presId="urn:microsoft.com/office/officeart/2005/8/layout/hierarchy2"/>
    <dgm:cxn modelId="{D70FEEE5-14D5-4CE4-8C98-E159163F445C}" type="presOf" srcId="{8694DBE6-4D57-4938-8BAB-1C81F8F5FAD5}" destId="{C457CB8F-9C2F-4F51-96EB-7EB09A2BA14A}" srcOrd="1" destOrd="0" presId="urn:microsoft.com/office/officeart/2005/8/layout/hierarchy2"/>
    <dgm:cxn modelId="{B1A785AD-0E22-4856-9D33-402368B880E2}" type="presOf" srcId="{654CEF18-EDD0-46E4-97EB-48A4ADBB15F3}" destId="{24632160-4C0F-4873-B933-CB51B34DCFFC}" srcOrd="0" destOrd="0" presId="urn:microsoft.com/office/officeart/2005/8/layout/hierarchy2"/>
    <dgm:cxn modelId="{15D009E9-50FE-4DC2-98D5-CF1EB3C1CEC4}" type="presOf" srcId="{2DE85094-D7F2-433A-A77F-B1CEAF1FCFE6}" destId="{D534B249-84AD-4D26-A9FA-9F09B150F2E7}" srcOrd="0" destOrd="0" presId="urn:microsoft.com/office/officeart/2005/8/layout/hierarchy2"/>
    <dgm:cxn modelId="{6B0B1050-F7FF-4F98-A625-3408D264FF8F}" srcId="{0B886476-6DD3-4C56-AA27-C12EB355C2D2}" destId="{847E49B6-78B0-4061-A5BF-587975AA2DE9}" srcOrd="1" destOrd="0" parTransId="{87C5DDA0-CD75-41EA-ABE3-46B67B8E6A23}" sibTransId="{7498A161-1182-4DF2-B4CB-4FB83F58B838}"/>
    <dgm:cxn modelId="{E815BE9D-A21B-4A5D-B8B7-4707A1BF0A84}" type="presOf" srcId="{40676BCB-88C1-42F4-AD2E-C579529887B3}" destId="{2645CDCD-E2E3-4002-980B-A55B557957F8}" srcOrd="0" destOrd="0" presId="urn:microsoft.com/office/officeart/2005/8/layout/hierarchy2"/>
    <dgm:cxn modelId="{B6DD217A-0452-4FED-B4EB-241BA4C20010}" srcId="{0B886476-6DD3-4C56-AA27-C12EB355C2D2}" destId="{B28EF054-CD57-4BC3-83D8-5CAA176E5D2C}" srcOrd="2" destOrd="0" parTransId="{ABD180F3-8EB8-411C-8B2D-8F74E0CB7916}" sibTransId="{4D7A7F00-D2A1-41E9-B927-D643DFECBCFF}"/>
    <dgm:cxn modelId="{7B9BB8A1-8049-4518-ABBC-2AA2D819017C}" srcId="{0B886476-6DD3-4C56-AA27-C12EB355C2D2}" destId="{9650E82B-5CF9-4DB2-BEBF-9CF55F7B02FA}" srcOrd="0" destOrd="0" parTransId="{8694DBE6-4D57-4938-8BAB-1C81F8F5FAD5}" sibTransId="{B1C226CB-1469-49C8-8AE0-8E43E3E36C51}"/>
    <dgm:cxn modelId="{2D3C0375-BEB7-46BD-BCFD-6BD95D672C76}" type="presOf" srcId="{B28EF054-CD57-4BC3-83D8-5CAA176E5D2C}" destId="{3F4A2B73-A808-4DDC-A641-B199409C1E0A}" srcOrd="0" destOrd="0" presId="urn:microsoft.com/office/officeart/2005/8/layout/hierarchy2"/>
    <dgm:cxn modelId="{F45DEBE4-9F01-43EB-959C-0079AC00C31C}" srcId="{0B886476-6DD3-4C56-AA27-C12EB355C2D2}" destId="{7B0980F9-AFB4-47FB-8A59-993AA918C685}" srcOrd="3" destOrd="0" parTransId="{2DE85094-D7F2-433A-A77F-B1CEAF1FCFE6}" sibTransId="{DAB4E71C-D6A3-4822-A2F6-AD92AABF2C52}"/>
    <dgm:cxn modelId="{4CBF83EA-593E-486D-A86A-2DF97851F0FB}" type="presOf" srcId="{8694DBE6-4D57-4938-8BAB-1C81F8F5FAD5}" destId="{E6A0D2D9-39F3-4E2F-8B2A-7BD1EB82F1C9}" srcOrd="0" destOrd="0" presId="urn:microsoft.com/office/officeart/2005/8/layout/hierarchy2"/>
    <dgm:cxn modelId="{AAE43CD3-8AFC-4A66-86A9-8E39C4D0A315}" type="presOf" srcId="{9650E82B-5CF9-4DB2-BEBF-9CF55F7B02FA}" destId="{5816045C-F4BC-4E54-80CF-59F4217EF413}" srcOrd="0" destOrd="0" presId="urn:microsoft.com/office/officeart/2005/8/layout/hierarchy2"/>
    <dgm:cxn modelId="{521AE783-7C33-411A-91BF-7A4A324F0292}" type="presOf" srcId="{ABD180F3-8EB8-411C-8B2D-8F74E0CB7916}" destId="{966F0F55-1E07-450E-B219-E6346D21CF81}" srcOrd="0" destOrd="0" presId="urn:microsoft.com/office/officeart/2005/8/layout/hierarchy2"/>
    <dgm:cxn modelId="{373E00E9-9813-4C28-B9D2-3B0BF3437ABA}" type="presOf" srcId="{6B1D7906-6235-4EC4-A44A-37F7665C24BF}" destId="{BC9FFCBF-86E7-46DC-A276-4E9314CA34F9}" srcOrd="0" destOrd="0" presId="urn:microsoft.com/office/officeart/2005/8/layout/hierarchy2"/>
    <dgm:cxn modelId="{5701999B-1810-4708-832A-33A01AB4B69E}" type="presOf" srcId="{2DE85094-D7F2-433A-A77F-B1CEAF1FCFE6}" destId="{3BA17B21-89E8-49E6-98A0-86B8FE50BDD8}" srcOrd="1" destOrd="0" presId="urn:microsoft.com/office/officeart/2005/8/layout/hierarchy2"/>
    <dgm:cxn modelId="{9A7DA898-CD32-4B5C-9A3F-AAECD1004E3D}" type="presOf" srcId="{87C5DDA0-CD75-41EA-ABE3-46B67B8E6A23}" destId="{B51BC60A-310D-4DDC-8BB7-5E9157711D21}" srcOrd="1" destOrd="0" presId="urn:microsoft.com/office/officeart/2005/8/layout/hierarchy2"/>
    <dgm:cxn modelId="{2DE272D6-9198-46B0-A033-CB0BAEC654B2}" type="presParOf" srcId="{2645CDCD-E2E3-4002-980B-A55B557957F8}" destId="{5DBC4208-25C2-43ED-A94B-DA52C31880EB}" srcOrd="0" destOrd="0" presId="urn:microsoft.com/office/officeart/2005/8/layout/hierarchy2"/>
    <dgm:cxn modelId="{AA629F85-A8AC-40E3-9FA3-2B1C2C7B6036}" type="presParOf" srcId="{5DBC4208-25C2-43ED-A94B-DA52C31880EB}" destId="{24632160-4C0F-4873-B933-CB51B34DCFFC}" srcOrd="0" destOrd="0" presId="urn:microsoft.com/office/officeart/2005/8/layout/hierarchy2"/>
    <dgm:cxn modelId="{61FEFA89-1B1A-435A-AE6D-3CB56E758984}" type="presParOf" srcId="{5DBC4208-25C2-43ED-A94B-DA52C31880EB}" destId="{A5D9919F-B16F-4853-8D62-F84FE8ACEEDE}" srcOrd="1" destOrd="0" presId="urn:microsoft.com/office/officeart/2005/8/layout/hierarchy2"/>
    <dgm:cxn modelId="{46E833B3-FBCF-49FF-A09B-43C64E6646D0}" type="presParOf" srcId="{2645CDCD-E2E3-4002-980B-A55B557957F8}" destId="{42D49AAF-7A24-4DDD-92BE-534EA071579B}" srcOrd="1" destOrd="0" presId="urn:microsoft.com/office/officeart/2005/8/layout/hierarchy2"/>
    <dgm:cxn modelId="{75C90A31-5675-4037-AEEC-95914DC31195}" type="presParOf" srcId="{42D49AAF-7A24-4DDD-92BE-534EA071579B}" destId="{1DFA6734-5523-4155-BDDA-A725E0C44BD8}" srcOrd="0" destOrd="0" presId="urn:microsoft.com/office/officeart/2005/8/layout/hierarchy2"/>
    <dgm:cxn modelId="{48F436A0-B920-4C30-A8E9-D442C250F7FC}" type="presParOf" srcId="{42D49AAF-7A24-4DDD-92BE-534EA071579B}" destId="{EFAEC4B7-ECB8-48E0-9063-4CF346D81F90}" srcOrd="1" destOrd="0" presId="urn:microsoft.com/office/officeart/2005/8/layout/hierarchy2"/>
    <dgm:cxn modelId="{3D9BB0D3-12C4-40AC-8840-A922A6ED9CD6}" type="presParOf" srcId="{EFAEC4B7-ECB8-48E0-9063-4CF346D81F90}" destId="{BC9FFCBF-86E7-46DC-A276-4E9314CA34F9}" srcOrd="0" destOrd="0" presId="urn:microsoft.com/office/officeart/2005/8/layout/hierarchy2"/>
    <dgm:cxn modelId="{0AB6EC65-8A05-4E88-B7F8-4E16BFCA0CE7}" type="presParOf" srcId="{BC9FFCBF-86E7-46DC-A276-4E9314CA34F9}" destId="{51F2052B-1B74-482F-8DEC-CFBBAAAC128B}" srcOrd="0" destOrd="0" presId="urn:microsoft.com/office/officeart/2005/8/layout/hierarchy2"/>
    <dgm:cxn modelId="{C38113CD-5BC8-492A-B456-01CC5AFEA547}" type="presParOf" srcId="{EFAEC4B7-ECB8-48E0-9063-4CF346D81F90}" destId="{EE8C3C21-EC83-47B7-8EB4-9B3B7C34806C}" srcOrd="1" destOrd="0" presId="urn:microsoft.com/office/officeart/2005/8/layout/hierarchy2"/>
    <dgm:cxn modelId="{3AADA094-D2A9-4A6B-9C72-EF52F1FDC2F9}" type="presParOf" srcId="{EE8C3C21-EC83-47B7-8EB4-9B3B7C34806C}" destId="{0F6A6A68-DE43-46D0-AA4A-8DA20DC42DF4}" srcOrd="0" destOrd="0" presId="urn:microsoft.com/office/officeart/2005/8/layout/hierarchy2"/>
    <dgm:cxn modelId="{3A0D96B9-2C34-43B5-BDEF-9830086D15E9}" type="presParOf" srcId="{EE8C3C21-EC83-47B7-8EB4-9B3B7C34806C}" destId="{29E1BCFE-A3C5-48C6-B409-64718F712D2A}" srcOrd="1" destOrd="0" presId="urn:microsoft.com/office/officeart/2005/8/layout/hierarchy2"/>
    <dgm:cxn modelId="{E0CB5BB3-8984-4E2D-B916-E285BE522EF6}" type="presParOf" srcId="{29E1BCFE-A3C5-48C6-B409-64718F712D2A}" destId="{E6A0D2D9-39F3-4E2F-8B2A-7BD1EB82F1C9}" srcOrd="0" destOrd="0" presId="urn:microsoft.com/office/officeart/2005/8/layout/hierarchy2"/>
    <dgm:cxn modelId="{B0D0D71A-5B55-4C1D-B724-1758E30723D8}" type="presParOf" srcId="{E6A0D2D9-39F3-4E2F-8B2A-7BD1EB82F1C9}" destId="{C457CB8F-9C2F-4F51-96EB-7EB09A2BA14A}" srcOrd="0" destOrd="0" presId="urn:microsoft.com/office/officeart/2005/8/layout/hierarchy2"/>
    <dgm:cxn modelId="{713106A6-814E-4F56-A186-0D4F26E75783}" type="presParOf" srcId="{29E1BCFE-A3C5-48C6-B409-64718F712D2A}" destId="{B74BF489-622F-4EEF-B807-B0AC49B28CF3}" srcOrd="1" destOrd="0" presId="urn:microsoft.com/office/officeart/2005/8/layout/hierarchy2"/>
    <dgm:cxn modelId="{29386D22-F74D-4F73-B840-3D6EF06567B6}" type="presParOf" srcId="{B74BF489-622F-4EEF-B807-B0AC49B28CF3}" destId="{5816045C-F4BC-4E54-80CF-59F4217EF413}" srcOrd="0" destOrd="0" presId="urn:microsoft.com/office/officeart/2005/8/layout/hierarchy2"/>
    <dgm:cxn modelId="{9CA5433C-49D8-47E7-8457-E03B1542D93D}" type="presParOf" srcId="{B74BF489-622F-4EEF-B807-B0AC49B28CF3}" destId="{5E06509B-605C-4928-AC4D-E17CBCDFD5CE}" srcOrd="1" destOrd="0" presId="urn:microsoft.com/office/officeart/2005/8/layout/hierarchy2"/>
    <dgm:cxn modelId="{CDB1CFC6-0BB0-4EDE-B517-609B099AF3A9}" type="presParOf" srcId="{29E1BCFE-A3C5-48C6-B409-64718F712D2A}" destId="{724B074E-4B7E-4136-A4ED-8ADCE91FA7E3}" srcOrd="2" destOrd="0" presId="urn:microsoft.com/office/officeart/2005/8/layout/hierarchy2"/>
    <dgm:cxn modelId="{867C529C-455A-4170-B746-B7C514927375}" type="presParOf" srcId="{724B074E-4B7E-4136-A4ED-8ADCE91FA7E3}" destId="{B51BC60A-310D-4DDC-8BB7-5E9157711D21}" srcOrd="0" destOrd="0" presId="urn:microsoft.com/office/officeart/2005/8/layout/hierarchy2"/>
    <dgm:cxn modelId="{568064EC-44FD-440A-8A12-E323715EF5AC}" type="presParOf" srcId="{29E1BCFE-A3C5-48C6-B409-64718F712D2A}" destId="{5C3E48A6-860D-43A7-8362-1C1606711361}" srcOrd="3" destOrd="0" presId="urn:microsoft.com/office/officeart/2005/8/layout/hierarchy2"/>
    <dgm:cxn modelId="{56654181-CB20-46AE-B3BE-2AD40BC41AEA}" type="presParOf" srcId="{5C3E48A6-860D-43A7-8362-1C1606711361}" destId="{A2215FAB-40BB-4717-B086-3110D78E3FF8}" srcOrd="0" destOrd="0" presId="urn:microsoft.com/office/officeart/2005/8/layout/hierarchy2"/>
    <dgm:cxn modelId="{77069147-8C77-457F-A835-5C29EE887264}" type="presParOf" srcId="{5C3E48A6-860D-43A7-8362-1C1606711361}" destId="{D847E4EC-CE98-417A-9B19-A78130FCB4F7}" srcOrd="1" destOrd="0" presId="urn:microsoft.com/office/officeart/2005/8/layout/hierarchy2"/>
    <dgm:cxn modelId="{962E7B92-4913-4AD7-809E-536BD3757682}" type="presParOf" srcId="{29E1BCFE-A3C5-48C6-B409-64718F712D2A}" destId="{966F0F55-1E07-450E-B219-E6346D21CF81}" srcOrd="4" destOrd="0" presId="urn:microsoft.com/office/officeart/2005/8/layout/hierarchy2"/>
    <dgm:cxn modelId="{A38A8017-4307-48C8-A851-284297994B87}" type="presParOf" srcId="{966F0F55-1E07-450E-B219-E6346D21CF81}" destId="{5DF543D9-5351-4776-9B91-1CB372005282}" srcOrd="0" destOrd="0" presId="urn:microsoft.com/office/officeart/2005/8/layout/hierarchy2"/>
    <dgm:cxn modelId="{897CFBBE-4BE5-415C-8CCA-B8807C7C8E94}" type="presParOf" srcId="{29E1BCFE-A3C5-48C6-B409-64718F712D2A}" destId="{DC5F3C91-DFE3-425D-9E56-DD287F027A62}" srcOrd="5" destOrd="0" presId="urn:microsoft.com/office/officeart/2005/8/layout/hierarchy2"/>
    <dgm:cxn modelId="{EE35DEAA-015E-4750-84D0-23AA3824D68B}" type="presParOf" srcId="{DC5F3C91-DFE3-425D-9E56-DD287F027A62}" destId="{3F4A2B73-A808-4DDC-A641-B199409C1E0A}" srcOrd="0" destOrd="0" presId="urn:microsoft.com/office/officeart/2005/8/layout/hierarchy2"/>
    <dgm:cxn modelId="{621BF3A6-4502-49AC-B0A1-75B4747BA3AD}" type="presParOf" srcId="{DC5F3C91-DFE3-425D-9E56-DD287F027A62}" destId="{4C8AB972-E7F1-437C-8E3B-82E19B2A1BC5}" srcOrd="1" destOrd="0" presId="urn:microsoft.com/office/officeart/2005/8/layout/hierarchy2"/>
    <dgm:cxn modelId="{ED2B560E-F5F2-423C-8FA6-23249E3DC7E0}" type="presParOf" srcId="{29E1BCFE-A3C5-48C6-B409-64718F712D2A}" destId="{D534B249-84AD-4D26-A9FA-9F09B150F2E7}" srcOrd="6" destOrd="0" presId="urn:microsoft.com/office/officeart/2005/8/layout/hierarchy2"/>
    <dgm:cxn modelId="{D539E7BA-05E8-4BD0-91E9-A08C68259566}" type="presParOf" srcId="{D534B249-84AD-4D26-A9FA-9F09B150F2E7}" destId="{3BA17B21-89E8-49E6-98A0-86B8FE50BDD8}" srcOrd="0" destOrd="0" presId="urn:microsoft.com/office/officeart/2005/8/layout/hierarchy2"/>
    <dgm:cxn modelId="{152662F3-0687-41C9-A6A1-1A0CFCF4582A}" type="presParOf" srcId="{29E1BCFE-A3C5-48C6-B409-64718F712D2A}" destId="{B5B15AB8-15E1-41C6-A5AF-4750FAD87377}" srcOrd="7" destOrd="0" presId="urn:microsoft.com/office/officeart/2005/8/layout/hierarchy2"/>
    <dgm:cxn modelId="{9CAF55DA-7EAC-470B-A29E-6D3A28843E6D}" type="presParOf" srcId="{B5B15AB8-15E1-41C6-A5AF-4750FAD87377}" destId="{86F9AD0B-03B2-47EC-AD4A-9CF200091EB7}" srcOrd="0" destOrd="0" presId="urn:microsoft.com/office/officeart/2005/8/layout/hierarchy2"/>
    <dgm:cxn modelId="{DB891B6C-8D65-4026-AE6A-2F3C747266C4}" type="presParOf" srcId="{B5B15AB8-15E1-41C6-A5AF-4750FAD87377}" destId="{F0AA288A-6C84-4661-A832-F79A2D0F46C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ACB19B-E667-499E-8484-5431D49D11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B9C753-26DF-42B6-92E7-DF0B993A68AA}">
      <dgm:prSet phldrT="[Text]" custT="1"/>
      <dgm:spPr>
        <a:solidFill>
          <a:srgbClr val="846721"/>
        </a:solidFill>
      </dgm:spPr>
      <dgm:t>
        <a:bodyPr/>
        <a:lstStyle/>
        <a:p>
          <a:r>
            <a:rPr lang="en-US" sz="5400" dirty="0" smtClean="0"/>
            <a:t>Core Table</a:t>
          </a:r>
          <a:endParaRPr lang="en-US" sz="5400" dirty="0"/>
        </a:p>
      </dgm:t>
    </dgm:pt>
    <dgm:pt modelId="{81FEA9A7-D294-471C-BFA6-8D271558FBFD}" type="parTrans" cxnId="{132C4528-48DA-44A1-95D0-F216EC02CDA9}">
      <dgm:prSet/>
      <dgm:spPr/>
      <dgm:t>
        <a:bodyPr/>
        <a:lstStyle/>
        <a:p>
          <a:endParaRPr lang="en-US"/>
        </a:p>
      </dgm:t>
    </dgm:pt>
    <dgm:pt modelId="{A45DFD34-18A5-4CAA-A4CB-1DD0F9CAB6E2}" type="sibTrans" cxnId="{132C4528-48DA-44A1-95D0-F216EC02CDA9}">
      <dgm:prSet/>
      <dgm:spPr/>
      <dgm:t>
        <a:bodyPr/>
        <a:lstStyle/>
        <a:p>
          <a:endParaRPr lang="en-US"/>
        </a:p>
      </dgm:t>
    </dgm:pt>
    <dgm:pt modelId="{C24F6C95-9FE4-4739-A750-0F6475A7FBF7}">
      <dgm:prSet phldrT="[Text]" custT="1"/>
      <dgm:spPr>
        <a:solidFill>
          <a:srgbClr val="DE8E67">
            <a:alpha val="90000"/>
          </a:srgbClr>
        </a:solidFill>
      </dgm:spPr>
      <dgm:t>
        <a:bodyPr/>
        <a:lstStyle/>
        <a:p>
          <a:r>
            <a:rPr lang="en-US" sz="3200" dirty="0" smtClean="0"/>
            <a:t>Develop Terms of Reference</a:t>
          </a:r>
          <a:endParaRPr lang="en-US" sz="3200" dirty="0"/>
        </a:p>
      </dgm:t>
    </dgm:pt>
    <dgm:pt modelId="{8A0D525C-02E3-4AE2-A12C-526AE9000C77}" type="parTrans" cxnId="{EE4648C3-3316-475C-B5B3-1511E52AADBB}">
      <dgm:prSet/>
      <dgm:spPr/>
      <dgm:t>
        <a:bodyPr/>
        <a:lstStyle/>
        <a:p>
          <a:endParaRPr lang="en-US"/>
        </a:p>
      </dgm:t>
    </dgm:pt>
    <dgm:pt modelId="{BD20B9FE-7AD5-4A7A-855A-515E191162C7}" type="sibTrans" cxnId="{EE4648C3-3316-475C-B5B3-1511E52AADBB}">
      <dgm:prSet/>
      <dgm:spPr/>
      <dgm:t>
        <a:bodyPr/>
        <a:lstStyle/>
        <a:p>
          <a:endParaRPr lang="en-US"/>
        </a:p>
      </dgm:t>
    </dgm:pt>
    <dgm:pt modelId="{2500479C-D1C5-4908-A70B-F740902E480D}">
      <dgm:prSet phldrT="[Text]" custT="1"/>
      <dgm:spPr>
        <a:solidFill>
          <a:srgbClr val="6E8E98"/>
        </a:solidFill>
      </dgm:spPr>
      <dgm:t>
        <a:bodyPr/>
        <a:lstStyle/>
        <a:p>
          <a:r>
            <a:rPr lang="en-US" sz="5400" dirty="0" smtClean="0"/>
            <a:t>Research</a:t>
          </a:r>
          <a:endParaRPr lang="en-US" sz="5400" dirty="0"/>
        </a:p>
      </dgm:t>
    </dgm:pt>
    <dgm:pt modelId="{0EB4316B-66CE-40E1-8CAD-FEB85952EDB0}" type="parTrans" cxnId="{73012D06-F219-4645-8EF9-1EC89BF0132D}">
      <dgm:prSet/>
      <dgm:spPr/>
      <dgm:t>
        <a:bodyPr/>
        <a:lstStyle/>
        <a:p>
          <a:endParaRPr lang="en-US"/>
        </a:p>
      </dgm:t>
    </dgm:pt>
    <dgm:pt modelId="{08F61C76-CCEE-493C-9C4E-B2F08CF455EA}" type="sibTrans" cxnId="{73012D06-F219-4645-8EF9-1EC89BF0132D}">
      <dgm:prSet/>
      <dgm:spPr/>
      <dgm:t>
        <a:bodyPr/>
        <a:lstStyle/>
        <a:p>
          <a:endParaRPr lang="en-US"/>
        </a:p>
      </dgm:t>
    </dgm:pt>
    <dgm:pt modelId="{3DAA6D25-57FE-4B40-8209-7A30E979C923}">
      <dgm:prSet phldrT="[Text]" custT="1"/>
      <dgm:spPr>
        <a:solidFill>
          <a:srgbClr val="DE8E67">
            <a:alpha val="90000"/>
          </a:srgbClr>
        </a:solidFill>
      </dgm:spPr>
      <dgm:t>
        <a:bodyPr/>
        <a:lstStyle/>
        <a:p>
          <a:r>
            <a:rPr lang="en-US" sz="3200" dirty="0" smtClean="0"/>
            <a:t>Develop a 5-Year Strategic Plan</a:t>
          </a:r>
          <a:endParaRPr lang="en-US" sz="3200" dirty="0"/>
        </a:p>
      </dgm:t>
    </dgm:pt>
    <dgm:pt modelId="{C783B4DA-8AF0-4356-BF79-A072C33D8827}" type="parTrans" cxnId="{8CA2FDD6-E090-4A8E-BF84-C6BA59B8C393}">
      <dgm:prSet/>
      <dgm:spPr/>
      <dgm:t>
        <a:bodyPr/>
        <a:lstStyle/>
        <a:p>
          <a:endParaRPr lang="en-US"/>
        </a:p>
      </dgm:t>
    </dgm:pt>
    <dgm:pt modelId="{3783E0A4-EFD9-410C-B35B-1E40EEB86D20}" type="sibTrans" cxnId="{8CA2FDD6-E090-4A8E-BF84-C6BA59B8C393}">
      <dgm:prSet/>
      <dgm:spPr/>
      <dgm:t>
        <a:bodyPr/>
        <a:lstStyle/>
        <a:p>
          <a:endParaRPr lang="en-US"/>
        </a:p>
      </dgm:t>
    </dgm:pt>
    <dgm:pt modelId="{7C93CDAB-D092-4698-9401-72723B4943D2}">
      <dgm:prSet phldrT="[Text]" custT="1"/>
      <dgm:spPr>
        <a:solidFill>
          <a:srgbClr val="DE8E67">
            <a:alpha val="90000"/>
          </a:srgbClr>
        </a:solidFill>
      </dgm:spPr>
      <dgm:t>
        <a:bodyPr/>
        <a:lstStyle/>
        <a:p>
          <a:r>
            <a:rPr lang="en-US" sz="3200" dirty="0" smtClean="0"/>
            <a:t>Community engagement</a:t>
          </a:r>
          <a:endParaRPr lang="en-US" sz="3200" dirty="0"/>
        </a:p>
      </dgm:t>
    </dgm:pt>
    <dgm:pt modelId="{751F7247-638A-4FEF-BD08-A2FAD8DCF8A8}" type="parTrans" cxnId="{8E0E57A5-E0CF-4634-8DA2-7E30A22D455A}">
      <dgm:prSet/>
      <dgm:spPr/>
      <dgm:t>
        <a:bodyPr/>
        <a:lstStyle/>
        <a:p>
          <a:endParaRPr lang="en-US"/>
        </a:p>
      </dgm:t>
    </dgm:pt>
    <dgm:pt modelId="{6EE58FB5-121F-4133-BD88-974261F5E878}" type="sibTrans" cxnId="{8E0E57A5-E0CF-4634-8DA2-7E30A22D455A}">
      <dgm:prSet/>
      <dgm:spPr/>
      <dgm:t>
        <a:bodyPr/>
        <a:lstStyle/>
        <a:p>
          <a:endParaRPr lang="en-US"/>
        </a:p>
      </dgm:t>
    </dgm:pt>
    <dgm:pt modelId="{E2F07A67-6167-4045-8038-F5DA523371CB}">
      <dgm:prSet phldrT="[Text]" custT="1"/>
      <dgm:spPr>
        <a:solidFill>
          <a:srgbClr val="DE8E67">
            <a:alpha val="90000"/>
          </a:srgbClr>
        </a:solidFill>
      </dgm:spPr>
      <dgm:t>
        <a:bodyPr/>
        <a:lstStyle/>
        <a:p>
          <a:r>
            <a:rPr lang="en-US" sz="3200" dirty="0" smtClean="0"/>
            <a:t>Environmental Scan</a:t>
          </a:r>
          <a:endParaRPr lang="en-US" sz="3200" dirty="0"/>
        </a:p>
      </dgm:t>
    </dgm:pt>
    <dgm:pt modelId="{8F2B60A5-F354-45A7-83E2-DE51DF1566A0}" type="parTrans" cxnId="{30CD0E0D-28B7-494F-BC84-75C22179483B}">
      <dgm:prSet/>
      <dgm:spPr/>
      <dgm:t>
        <a:bodyPr/>
        <a:lstStyle/>
        <a:p>
          <a:endParaRPr lang="en-US"/>
        </a:p>
      </dgm:t>
    </dgm:pt>
    <dgm:pt modelId="{1DEF7929-5F73-4370-9561-2351AE67DA17}" type="sibTrans" cxnId="{30CD0E0D-28B7-494F-BC84-75C22179483B}">
      <dgm:prSet/>
      <dgm:spPr/>
      <dgm:t>
        <a:bodyPr/>
        <a:lstStyle/>
        <a:p>
          <a:endParaRPr lang="en-US"/>
        </a:p>
      </dgm:t>
    </dgm:pt>
    <dgm:pt modelId="{ACC963BE-8222-4401-9FE9-3E90B3799D04}" type="pres">
      <dgm:prSet presAssocID="{DFACB19B-E667-499E-8484-5431D49D11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28EF69-6433-49D9-83A3-A592FE2A2FE9}" type="pres">
      <dgm:prSet presAssocID="{2EB9C753-26DF-42B6-92E7-DF0B993A68AA}" presName="linNode" presStyleCnt="0"/>
      <dgm:spPr/>
    </dgm:pt>
    <dgm:pt modelId="{2E6FC873-A77F-4173-AD75-552887BB2F5F}" type="pres">
      <dgm:prSet presAssocID="{2EB9C753-26DF-42B6-92E7-DF0B993A68AA}" presName="parentShp" presStyleLbl="node1" presStyleIdx="0" presStyleCnt="2" custScaleX="101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11373-E073-4CDC-A77C-59745147E29D}" type="pres">
      <dgm:prSet presAssocID="{2EB9C753-26DF-42B6-92E7-DF0B993A68A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EF3EF-956B-4648-B52D-898415C12694}" type="pres">
      <dgm:prSet presAssocID="{A45DFD34-18A5-4CAA-A4CB-1DD0F9CAB6E2}" presName="spacing" presStyleCnt="0"/>
      <dgm:spPr/>
    </dgm:pt>
    <dgm:pt modelId="{ADD5C1AC-5008-4E65-9F77-75B56EC54A98}" type="pres">
      <dgm:prSet presAssocID="{2500479C-D1C5-4908-A70B-F740902E480D}" presName="linNode" presStyleCnt="0"/>
      <dgm:spPr/>
    </dgm:pt>
    <dgm:pt modelId="{E0C807FE-E351-4C3D-A21F-D966784F61A3}" type="pres">
      <dgm:prSet presAssocID="{2500479C-D1C5-4908-A70B-F740902E480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9AFF8-DB93-4E15-A755-83E4D1A33EDF}" type="pres">
      <dgm:prSet presAssocID="{2500479C-D1C5-4908-A70B-F740902E480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BC11E-8141-4A88-8C4D-88B554A6B584}" type="presOf" srcId="{C24F6C95-9FE4-4739-A750-0F6475A7FBF7}" destId="{14211373-E073-4CDC-A77C-59745147E29D}" srcOrd="0" destOrd="0" presId="urn:microsoft.com/office/officeart/2005/8/layout/vList6"/>
    <dgm:cxn modelId="{66BF0FC5-8979-4772-9795-62D428A70221}" type="presOf" srcId="{DFACB19B-E667-499E-8484-5431D49D11E1}" destId="{ACC963BE-8222-4401-9FE9-3E90B3799D04}" srcOrd="0" destOrd="0" presId="urn:microsoft.com/office/officeart/2005/8/layout/vList6"/>
    <dgm:cxn modelId="{9130803B-1F1B-4A72-9294-BB6D22F1105A}" type="presOf" srcId="{E2F07A67-6167-4045-8038-F5DA523371CB}" destId="{A359AFF8-DB93-4E15-A755-83E4D1A33EDF}" srcOrd="0" destOrd="1" presId="urn:microsoft.com/office/officeart/2005/8/layout/vList6"/>
    <dgm:cxn modelId="{4F13D41E-3E36-46F9-A926-86D7173B94C7}" type="presOf" srcId="{2EB9C753-26DF-42B6-92E7-DF0B993A68AA}" destId="{2E6FC873-A77F-4173-AD75-552887BB2F5F}" srcOrd="0" destOrd="0" presId="urn:microsoft.com/office/officeart/2005/8/layout/vList6"/>
    <dgm:cxn modelId="{E3CFED7B-761A-484F-80D9-5D7720265607}" type="presOf" srcId="{7C93CDAB-D092-4698-9401-72723B4943D2}" destId="{A359AFF8-DB93-4E15-A755-83E4D1A33EDF}" srcOrd="0" destOrd="0" presId="urn:microsoft.com/office/officeart/2005/8/layout/vList6"/>
    <dgm:cxn modelId="{624D4C11-B8A9-4AB3-83F3-2B394AB992C4}" type="presOf" srcId="{2500479C-D1C5-4908-A70B-F740902E480D}" destId="{E0C807FE-E351-4C3D-A21F-D966784F61A3}" srcOrd="0" destOrd="0" presId="urn:microsoft.com/office/officeart/2005/8/layout/vList6"/>
    <dgm:cxn modelId="{132C4528-48DA-44A1-95D0-F216EC02CDA9}" srcId="{DFACB19B-E667-499E-8484-5431D49D11E1}" destId="{2EB9C753-26DF-42B6-92E7-DF0B993A68AA}" srcOrd="0" destOrd="0" parTransId="{81FEA9A7-D294-471C-BFA6-8D271558FBFD}" sibTransId="{A45DFD34-18A5-4CAA-A4CB-1DD0F9CAB6E2}"/>
    <dgm:cxn modelId="{C0E608B6-C19A-4B7C-92CE-B7FEF8B08398}" type="presOf" srcId="{3DAA6D25-57FE-4B40-8209-7A30E979C923}" destId="{14211373-E073-4CDC-A77C-59745147E29D}" srcOrd="0" destOrd="1" presId="urn:microsoft.com/office/officeart/2005/8/layout/vList6"/>
    <dgm:cxn modelId="{73012D06-F219-4645-8EF9-1EC89BF0132D}" srcId="{DFACB19B-E667-499E-8484-5431D49D11E1}" destId="{2500479C-D1C5-4908-A70B-F740902E480D}" srcOrd="1" destOrd="0" parTransId="{0EB4316B-66CE-40E1-8CAD-FEB85952EDB0}" sibTransId="{08F61C76-CCEE-493C-9C4E-B2F08CF455EA}"/>
    <dgm:cxn modelId="{8E0E57A5-E0CF-4634-8DA2-7E30A22D455A}" srcId="{2500479C-D1C5-4908-A70B-F740902E480D}" destId="{7C93CDAB-D092-4698-9401-72723B4943D2}" srcOrd="0" destOrd="0" parTransId="{751F7247-638A-4FEF-BD08-A2FAD8DCF8A8}" sibTransId="{6EE58FB5-121F-4133-BD88-974261F5E878}"/>
    <dgm:cxn modelId="{EE4648C3-3316-475C-B5B3-1511E52AADBB}" srcId="{2EB9C753-26DF-42B6-92E7-DF0B993A68AA}" destId="{C24F6C95-9FE4-4739-A750-0F6475A7FBF7}" srcOrd="0" destOrd="0" parTransId="{8A0D525C-02E3-4AE2-A12C-526AE9000C77}" sibTransId="{BD20B9FE-7AD5-4A7A-855A-515E191162C7}"/>
    <dgm:cxn modelId="{30CD0E0D-28B7-494F-BC84-75C22179483B}" srcId="{2500479C-D1C5-4908-A70B-F740902E480D}" destId="{E2F07A67-6167-4045-8038-F5DA523371CB}" srcOrd="1" destOrd="0" parTransId="{8F2B60A5-F354-45A7-83E2-DE51DF1566A0}" sibTransId="{1DEF7929-5F73-4370-9561-2351AE67DA17}"/>
    <dgm:cxn modelId="{8CA2FDD6-E090-4A8E-BF84-C6BA59B8C393}" srcId="{2EB9C753-26DF-42B6-92E7-DF0B993A68AA}" destId="{3DAA6D25-57FE-4B40-8209-7A30E979C923}" srcOrd="1" destOrd="0" parTransId="{C783B4DA-8AF0-4356-BF79-A072C33D8827}" sibTransId="{3783E0A4-EFD9-410C-B35B-1E40EEB86D20}"/>
    <dgm:cxn modelId="{5CF567A7-FFEF-4DC5-8679-5C03AD44083D}" type="presParOf" srcId="{ACC963BE-8222-4401-9FE9-3E90B3799D04}" destId="{CB28EF69-6433-49D9-83A3-A592FE2A2FE9}" srcOrd="0" destOrd="0" presId="urn:microsoft.com/office/officeart/2005/8/layout/vList6"/>
    <dgm:cxn modelId="{75320641-909F-4EA4-B577-9276C0B74439}" type="presParOf" srcId="{CB28EF69-6433-49D9-83A3-A592FE2A2FE9}" destId="{2E6FC873-A77F-4173-AD75-552887BB2F5F}" srcOrd="0" destOrd="0" presId="urn:microsoft.com/office/officeart/2005/8/layout/vList6"/>
    <dgm:cxn modelId="{0942AA27-F9B8-48C6-8F6E-B0736F949229}" type="presParOf" srcId="{CB28EF69-6433-49D9-83A3-A592FE2A2FE9}" destId="{14211373-E073-4CDC-A77C-59745147E29D}" srcOrd="1" destOrd="0" presId="urn:microsoft.com/office/officeart/2005/8/layout/vList6"/>
    <dgm:cxn modelId="{F903BC1C-FCC9-4265-BFF4-FE27B757EB79}" type="presParOf" srcId="{ACC963BE-8222-4401-9FE9-3E90B3799D04}" destId="{A25EF3EF-956B-4648-B52D-898415C12694}" srcOrd="1" destOrd="0" presId="urn:microsoft.com/office/officeart/2005/8/layout/vList6"/>
    <dgm:cxn modelId="{ADD18628-0C14-46C4-B38E-745B5D41FB2B}" type="presParOf" srcId="{ACC963BE-8222-4401-9FE9-3E90B3799D04}" destId="{ADD5C1AC-5008-4E65-9F77-75B56EC54A98}" srcOrd="2" destOrd="0" presId="urn:microsoft.com/office/officeart/2005/8/layout/vList6"/>
    <dgm:cxn modelId="{600F88AD-F557-48AB-B5C1-6AD0EE54ABDC}" type="presParOf" srcId="{ADD5C1AC-5008-4E65-9F77-75B56EC54A98}" destId="{E0C807FE-E351-4C3D-A21F-D966784F61A3}" srcOrd="0" destOrd="0" presId="urn:microsoft.com/office/officeart/2005/8/layout/vList6"/>
    <dgm:cxn modelId="{44BC9640-8245-46D9-BD58-720B42D0286C}" type="presParOf" srcId="{ADD5C1AC-5008-4E65-9F77-75B56EC54A98}" destId="{A359AFF8-DB93-4E15-A755-83E4D1A33E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88297-6E22-48F0-9950-AB3ACD4A03CF}">
      <dsp:nvSpPr>
        <dsp:cNvPr id="0" name=""/>
        <dsp:cNvSpPr/>
      </dsp:nvSpPr>
      <dsp:spPr>
        <a:xfrm>
          <a:off x="802" y="0"/>
          <a:ext cx="806478" cy="806478"/>
        </a:xfrm>
        <a:prstGeom prst="ellipse">
          <a:avLst/>
        </a:prstGeom>
        <a:solidFill>
          <a:srgbClr val="DE8E6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64F97-14A2-4652-8483-713A4E012FCB}">
      <dsp:nvSpPr>
        <dsp:cNvPr id="0" name=""/>
        <dsp:cNvSpPr/>
      </dsp:nvSpPr>
      <dsp:spPr>
        <a:xfrm>
          <a:off x="81449" y="80647"/>
          <a:ext cx="645182" cy="645182"/>
        </a:xfrm>
        <a:prstGeom prst="chord">
          <a:avLst>
            <a:gd name="adj1" fmla="val 1168272"/>
            <a:gd name="adj2" fmla="val 9631728"/>
          </a:avLst>
        </a:prstGeom>
        <a:solidFill>
          <a:srgbClr val="84672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9025E-8BD4-482B-B8B2-CC3261D1D4FF}">
      <dsp:nvSpPr>
        <dsp:cNvPr id="0" name=""/>
        <dsp:cNvSpPr/>
      </dsp:nvSpPr>
      <dsp:spPr>
        <a:xfrm>
          <a:off x="975297" y="806478"/>
          <a:ext cx="2385832" cy="339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November 25, 2020 Chiefs of Ontario withdrew participation at AFN national committees on education</a:t>
          </a:r>
          <a:endParaRPr lang="en-US" sz="2400" kern="1200" dirty="0"/>
        </a:p>
      </dsp:txBody>
      <dsp:txXfrm>
        <a:off x="975297" y="806478"/>
        <a:ext cx="2385832" cy="3393930"/>
      </dsp:txXfrm>
    </dsp:sp>
    <dsp:sp modelId="{8EA8FFF4-8DF3-4BE4-9000-121165653A2A}">
      <dsp:nvSpPr>
        <dsp:cNvPr id="0" name=""/>
        <dsp:cNvSpPr/>
      </dsp:nvSpPr>
      <dsp:spPr>
        <a:xfrm>
          <a:off x="975297" y="0"/>
          <a:ext cx="2385832" cy="80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Problem</a:t>
          </a:r>
          <a:endParaRPr lang="en-US" sz="2400" b="1" kern="1200" dirty="0"/>
        </a:p>
      </dsp:txBody>
      <dsp:txXfrm>
        <a:off x="975297" y="0"/>
        <a:ext cx="2385832" cy="806478"/>
      </dsp:txXfrm>
    </dsp:sp>
    <dsp:sp modelId="{4190BE60-35A1-4FF1-9884-212524108C2D}">
      <dsp:nvSpPr>
        <dsp:cNvPr id="0" name=""/>
        <dsp:cNvSpPr/>
      </dsp:nvSpPr>
      <dsp:spPr>
        <a:xfrm>
          <a:off x="3529146" y="0"/>
          <a:ext cx="806478" cy="806478"/>
        </a:xfrm>
        <a:prstGeom prst="ellipse">
          <a:avLst/>
        </a:prstGeom>
        <a:solidFill>
          <a:srgbClr val="DE8E6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BAED4-0DD4-4D77-95E6-3F2FA678A83B}">
      <dsp:nvSpPr>
        <dsp:cNvPr id="0" name=""/>
        <dsp:cNvSpPr/>
      </dsp:nvSpPr>
      <dsp:spPr>
        <a:xfrm>
          <a:off x="3609794" y="80647"/>
          <a:ext cx="645182" cy="645182"/>
        </a:xfrm>
        <a:prstGeom prst="chord">
          <a:avLst>
            <a:gd name="adj1" fmla="val 20431728"/>
            <a:gd name="adj2" fmla="val 11968272"/>
          </a:avLst>
        </a:prstGeom>
        <a:solidFill>
          <a:srgbClr val="84672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BAE30-F9E6-40E5-859F-04E21285DAB4}">
      <dsp:nvSpPr>
        <dsp:cNvPr id="0" name=""/>
        <dsp:cNvSpPr/>
      </dsp:nvSpPr>
      <dsp:spPr>
        <a:xfrm>
          <a:off x="4503641" y="806478"/>
          <a:ext cx="2385832" cy="339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February 2021 Resolution 21/07 calls for CTCLL to develop recommendations on a bilateral process with ISC</a:t>
          </a:r>
          <a:endParaRPr lang="en-US" sz="2400" kern="1200" dirty="0"/>
        </a:p>
      </dsp:txBody>
      <dsp:txXfrm>
        <a:off x="4503641" y="806478"/>
        <a:ext cx="2385832" cy="3393930"/>
      </dsp:txXfrm>
    </dsp:sp>
    <dsp:sp modelId="{5B437AED-9DE3-4E38-804A-464A3E190262}">
      <dsp:nvSpPr>
        <dsp:cNvPr id="0" name=""/>
        <dsp:cNvSpPr/>
      </dsp:nvSpPr>
      <dsp:spPr>
        <a:xfrm>
          <a:off x="4503641" y="0"/>
          <a:ext cx="2385832" cy="80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Leadership Response</a:t>
          </a:r>
          <a:endParaRPr lang="en-US" sz="2400" b="1" kern="1200" dirty="0"/>
        </a:p>
      </dsp:txBody>
      <dsp:txXfrm>
        <a:off x="4503641" y="0"/>
        <a:ext cx="2385832" cy="806478"/>
      </dsp:txXfrm>
    </dsp:sp>
    <dsp:sp modelId="{47F33367-F728-44FF-960F-AE748794AB07}">
      <dsp:nvSpPr>
        <dsp:cNvPr id="0" name=""/>
        <dsp:cNvSpPr/>
      </dsp:nvSpPr>
      <dsp:spPr>
        <a:xfrm>
          <a:off x="7057490" y="0"/>
          <a:ext cx="806478" cy="806478"/>
        </a:xfrm>
        <a:prstGeom prst="ellipse">
          <a:avLst/>
        </a:prstGeom>
        <a:solidFill>
          <a:srgbClr val="DE8E6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DB474-CDA8-445E-A65F-22FD3BB908B5}">
      <dsp:nvSpPr>
        <dsp:cNvPr id="0" name=""/>
        <dsp:cNvSpPr/>
      </dsp:nvSpPr>
      <dsp:spPr>
        <a:xfrm>
          <a:off x="7138138" y="80647"/>
          <a:ext cx="645182" cy="645182"/>
        </a:xfrm>
        <a:prstGeom prst="chord">
          <a:avLst>
            <a:gd name="adj1" fmla="val 16200000"/>
            <a:gd name="adj2" fmla="val 16200000"/>
          </a:avLst>
        </a:prstGeom>
        <a:solidFill>
          <a:srgbClr val="84672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EB2DF-FDBE-4C7C-97F6-315CBE61169A}">
      <dsp:nvSpPr>
        <dsp:cNvPr id="0" name=""/>
        <dsp:cNvSpPr/>
      </dsp:nvSpPr>
      <dsp:spPr>
        <a:xfrm>
          <a:off x="8031985" y="806478"/>
          <a:ext cx="2385832" cy="339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Draft Ontario Bilateral Education and Learning Table Framework</a:t>
          </a:r>
          <a:endParaRPr lang="en-US" sz="2400" kern="1200" dirty="0"/>
        </a:p>
      </dsp:txBody>
      <dsp:txXfrm>
        <a:off x="8031985" y="806478"/>
        <a:ext cx="2385832" cy="3393930"/>
      </dsp:txXfrm>
    </dsp:sp>
    <dsp:sp modelId="{C80C39C6-0282-4AA4-A14D-5DCEDFE0EF38}">
      <dsp:nvSpPr>
        <dsp:cNvPr id="0" name=""/>
        <dsp:cNvSpPr/>
      </dsp:nvSpPr>
      <dsp:spPr>
        <a:xfrm>
          <a:off x="8031985" y="0"/>
          <a:ext cx="2385832" cy="806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Proposed Solution</a:t>
          </a:r>
          <a:endParaRPr lang="en-US" sz="2400" b="1" kern="1200" dirty="0"/>
        </a:p>
      </dsp:txBody>
      <dsp:txXfrm>
        <a:off x="8031985" y="0"/>
        <a:ext cx="2385832" cy="806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B4EDA-E3C9-4154-996B-ABFF0872AC1F}">
      <dsp:nvSpPr>
        <dsp:cNvPr id="0" name=""/>
        <dsp:cNvSpPr/>
      </dsp:nvSpPr>
      <dsp:spPr>
        <a:xfrm rot="1758552">
          <a:off x="2550978" y="3514594"/>
          <a:ext cx="96302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63021" y="340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61FEC-2687-4A99-9E90-DFEC7B85C2B0}">
      <dsp:nvSpPr>
        <dsp:cNvPr id="0" name=""/>
        <dsp:cNvSpPr/>
      </dsp:nvSpPr>
      <dsp:spPr>
        <a:xfrm rot="19841448">
          <a:off x="2550978" y="1836045"/>
          <a:ext cx="96302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63021" y="340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83E86-8222-4F3F-BE0B-C7A4BDE75BC0}">
      <dsp:nvSpPr>
        <dsp:cNvPr id="0" name=""/>
        <dsp:cNvSpPr/>
      </dsp:nvSpPr>
      <dsp:spPr>
        <a:xfrm>
          <a:off x="1576" y="1173427"/>
          <a:ext cx="3071812" cy="3071812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C30F1-A7B1-4AFB-A76B-761C37CBFE93}">
      <dsp:nvSpPr>
        <dsp:cNvPr id="0" name=""/>
        <dsp:cNvSpPr/>
      </dsp:nvSpPr>
      <dsp:spPr>
        <a:xfrm>
          <a:off x="3334396" y="261688"/>
          <a:ext cx="1843087" cy="1843087"/>
        </a:xfrm>
        <a:prstGeom prst="ellipse">
          <a:avLst/>
        </a:prstGeom>
        <a:solidFill>
          <a:srgbClr val="84672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Improve</a:t>
          </a:r>
          <a:endParaRPr lang="en-US" sz="2900" kern="1200" dirty="0"/>
        </a:p>
      </dsp:txBody>
      <dsp:txXfrm>
        <a:off x="3604310" y="531602"/>
        <a:ext cx="1303259" cy="1303259"/>
      </dsp:txXfrm>
    </dsp:sp>
    <dsp:sp modelId="{1688D815-91AB-4B84-8987-DE05A45313E3}">
      <dsp:nvSpPr>
        <dsp:cNvPr id="0" name=""/>
        <dsp:cNvSpPr/>
      </dsp:nvSpPr>
      <dsp:spPr>
        <a:xfrm>
          <a:off x="3334396" y="3313890"/>
          <a:ext cx="1843087" cy="1843087"/>
        </a:xfrm>
        <a:prstGeom prst="ellipse">
          <a:avLst/>
        </a:prstGeom>
        <a:solidFill>
          <a:srgbClr val="84672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Increase</a:t>
          </a:r>
          <a:endParaRPr lang="en-US" sz="2900" kern="1200" dirty="0"/>
        </a:p>
      </dsp:txBody>
      <dsp:txXfrm>
        <a:off x="3604310" y="3583804"/>
        <a:ext cx="1303259" cy="1303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1074F-7B2F-4B1C-A0B5-ED474FFD3F0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FA937-81E2-4D43-BE76-D2A6572726A7}">
      <dsp:nvSpPr>
        <dsp:cNvPr id="0" name=""/>
        <dsp:cNvSpPr/>
      </dsp:nvSpPr>
      <dsp:spPr>
        <a:xfrm>
          <a:off x="434398" y="285347"/>
          <a:ext cx="4732026" cy="570477"/>
        </a:xfrm>
        <a:prstGeom prst="rect">
          <a:avLst/>
        </a:prstGeom>
        <a:solidFill>
          <a:srgbClr val="DE8E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Communication</a:t>
          </a:r>
          <a:endParaRPr lang="en-US" sz="3600" kern="1200" dirty="0"/>
        </a:p>
      </dsp:txBody>
      <dsp:txXfrm>
        <a:off x="434398" y="285347"/>
        <a:ext cx="4732026" cy="570477"/>
      </dsp:txXfrm>
    </dsp:sp>
    <dsp:sp modelId="{D984719F-83F3-4FD2-9052-EE937BAFF7CA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B769A-EB6D-456D-AF47-76DAB2AC149A}">
      <dsp:nvSpPr>
        <dsp:cNvPr id="0" name=""/>
        <dsp:cNvSpPr/>
      </dsp:nvSpPr>
      <dsp:spPr>
        <a:xfrm>
          <a:off x="903654" y="1140954"/>
          <a:ext cx="4262770" cy="570477"/>
        </a:xfrm>
        <a:prstGeom prst="rect">
          <a:avLst/>
        </a:prstGeom>
        <a:solidFill>
          <a:srgbClr val="6E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Navigation</a:t>
          </a:r>
          <a:endParaRPr lang="en-US" sz="3600" kern="1200" dirty="0"/>
        </a:p>
      </dsp:txBody>
      <dsp:txXfrm>
        <a:off x="903654" y="1140954"/>
        <a:ext cx="4262770" cy="570477"/>
      </dsp:txXfrm>
    </dsp:sp>
    <dsp:sp modelId="{3C332EE9-6E60-4E47-B3C1-CC4E8644CE5F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C9C09-255E-4606-B96C-0C8DD4DD086B}">
      <dsp:nvSpPr>
        <dsp:cNvPr id="0" name=""/>
        <dsp:cNvSpPr/>
      </dsp:nvSpPr>
      <dsp:spPr>
        <a:xfrm>
          <a:off x="1118233" y="1996562"/>
          <a:ext cx="4048190" cy="570477"/>
        </a:xfrm>
        <a:prstGeom prst="rect">
          <a:avLst/>
        </a:prstGeom>
        <a:solidFill>
          <a:srgbClr val="DE8E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Understanding </a:t>
          </a:r>
          <a:endParaRPr lang="en-US" sz="3600" kern="1200" dirty="0"/>
        </a:p>
      </dsp:txBody>
      <dsp:txXfrm>
        <a:off x="1118233" y="1996562"/>
        <a:ext cx="4048190" cy="570477"/>
      </dsp:txXfrm>
    </dsp:sp>
    <dsp:sp modelId="{BE9B00CF-36E6-4E5E-B3FB-A503B9C6B324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7D5C3-B904-42E4-824C-B4C6ACDE0FC8}">
      <dsp:nvSpPr>
        <dsp:cNvPr id="0" name=""/>
        <dsp:cNvSpPr/>
      </dsp:nvSpPr>
      <dsp:spPr>
        <a:xfrm>
          <a:off x="1118233" y="2851627"/>
          <a:ext cx="4048190" cy="570477"/>
        </a:xfrm>
        <a:prstGeom prst="rect">
          <a:avLst/>
        </a:prstGeom>
        <a:solidFill>
          <a:srgbClr val="6E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Clarification</a:t>
          </a:r>
          <a:endParaRPr lang="en-US" sz="3600" kern="1200" dirty="0"/>
        </a:p>
      </dsp:txBody>
      <dsp:txXfrm>
        <a:off x="1118233" y="2851627"/>
        <a:ext cx="4048190" cy="570477"/>
      </dsp:txXfrm>
    </dsp:sp>
    <dsp:sp modelId="{03FE069F-61DF-458B-9BDE-01565956147A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47F97-232A-454C-A8D4-FB62C98EDAA1}">
      <dsp:nvSpPr>
        <dsp:cNvPr id="0" name=""/>
        <dsp:cNvSpPr/>
      </dsp:nvSpPr>
      <dsp:spPr>
        <a:xfrm>
          <a:off x="903654" y="3707235"/>
          <a:ext cx="4262770" cy="570477"/>
        </a:xfrm>
        <a:prstGeom prst="rect">
          <a:avLst/>
        </a:prstGeom>
        <a:solidFill>
          <a:srgbClr val="DE8E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Capacity</a:t>
          </a:r>
          <a:endParaRPr lang="en-US" sz="3600" kern="1200" dirty="0"/>
        </a:p>
      </dsp:txBody>
      <dsp:txXfrm>
        <a:off x="903654" y="3707235"/>
        <a:ext cx="4262770" cy="570477"/>
      </dsp:txXfrm>
    </dsp:sp>
    <dsp:sp modelId="{13E0F49B-FE99-4BD5-842B-38F9CB873D29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01C86-3B3D-4B52-862C-59116E512508}">
      <dsp:nvSpPr>
        <dsp:cNvPr id="0" name=""/>
        <dsp:cNvSpPr/>
      </dsp:nvSpPr>
      <dsp:spPr>
        <a:xfrm>
          <a:off x="434398" y="4562842"/>
          <a:ext cx="4732026" cy="570477"/>
        </a:xfrm>
        <a:prstGeom prst="rect">
          <a:avLst/>
        </a:prstGeom>
        <a:solidFill>
          <a:srgbClr val="6E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Alignment</a:t>
          </a:r>
          <a:endParaRPr lang="en-US" sz="3600" kern="1200" dirty="0"/>
        </a:p>
      </dsp:txBody>
      <dsp:txXfrm>
        <a:off x="434398" y="4562842"/>
        <a:ext cx="4732026" cy="570477"/>
      </dsp:txXfrm>
    </dsp:sp>
    <dsp:sp modelId="{9AF07D00-D277-4DA1-890A-4856E22873B5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570C-A6ED-49B8-9753-483158915702}">
      <dsp:nvSpPr>
        <dsp:cNvPr id="0" name=""/>
        <dsp:cNvSpPr/>
      </dsp:nvSpPr>
      <dsp:spPr>
        <a:xfrm>
          <a:off x="1116" y="1143558"/>
          <a:ext cx="4063007" cy="2031503"/>
        </a:xfrm>
        <a:prstGeom prst="roundRect">
          <a:avLst>
            <a:gd name="adj" fmla="val 10000"/>
          </a:avLst>
        </a:prstGeom>
        <a:solidFill>
          <a:srgbClr val="6E8E9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Purpose</a:t>
          </a:r>
          <a:endParaRPr lang="en-US" sz="6500" kern="1200" dirty="0"/>
        </a:p>
      </dsp:txBody>
      <dsp:txXfrm>
        <a:off x="60617" y="1203059"/>
        <a:ext cx="3944005" cy="1912501"/>
      </dsp:txXfrm>
    </dsp:sp>
    <dsp:sp modelId="{C84FD9E1-ED36-4E98-B175-4ACDF83F6C10}">
      <dsp:nvSpPr>
        <dsp:cNvPr id="0" name=""/>
        <dsp:cNvSpPr/>
      </dsp:nvSpPr>
      <dsp:spPr>
        <a:xfrm>
          <a:off x="407416" y="3175062"/>
          <a:ext cx="406300" cy="1523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27"/>
              </a:lnTo>
              <a:lnTo>
                <a:pt x="406300" y="1523627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F4A96-FA84-4419-9E81-ED837B32F168}">
      <dsp:nvSpPr>
        <dsp:cNvPr id="0" name=""/>
        <dsp:cNvSpPr/>
      </dsp:nvSpPr>
      <dsp:spPr>
        <a:xfrm>
          <a:off x="813717" y="3682937"/>
          <a:ext cx="3250406" cy="2031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Ensure First Nations are able to shape the future of education through a collaborative process of adapting, reforming and developing educational processes, policies and programming</a:t>
          </a:r>
          <a:endParaRPr lang="en-US" sz="1900" kern="1200" dirty="0"/>
        </a:p>
      </dsp:txBody>
      <dsp:txXfrm>
        <a:off x="873218" y="3742438"/>
        <a:ext cx="3131404" cy="1912501"/>
      </dsp:txXfrm>
    </dsp:sp>
    <dsp:sp modelId="{C140102D-C141-437A-AF95-39F542FA6932}">
      <dsp:nvSpPr>
        <dsp:cNvPr id="0" name=""/>
        <dsp:cNvSpPr/>
      </dsp:nvSpPr>
      <dsp:spPr>
        <a:xfrm>
          <a:off x="5079875" y="1143558"/>
          <a:ext cx="4063007" cy="2031503"/>
        </a:xfrm>
        <a:prstGeom prst="roundRect">
          <a:avLst>
            <a:gd name="adj" fmla="val 10000"/>
          </a:avLst>
        </a:prstGeom>
        <a:solidFill>
          <a:srgbClr val="DE8E6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Objectives</a:t>
          </a:r>
          <a:endParaRPr lang="en-US" sz="6500" kern="1200" dirty="0"/>
        </a:p>
      </dsp:txBody>
      <dsp:txXfrm>
        <a:off x="5139376" y="1203059"/>
        <a:ext cx="3944005" cy="1912501"/>
      </dsp:txXfrm>
    </dsp:sp>
    <dsp:sp modelId="{CE71450E-AA25-499A-9E4E-914333EB4842}">
      <dsp:nvSpPr>
        <dsp:cNvPr id="0" name=""/>
        <dsp:cNvSpPr/>
      </dsp:nvSpPr>
      <dsp:spPr>
        <a:xfrm>
          <a:off x="5486176" y="3175062"/>
          <a:ext cx="406300" cy="1523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27"/>
              </a:lnTo>
              <a:lnTo>
                <a:pt x="406300" y="1523627"/>
              </a:lnTo>
            </a:path>
          </a:pathLst>
        </a:custGeom>
        <a:noFill/>
        <a:ln w="63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389EF-A353-4022-BCC5-DBE81965CDF6}">
      <dsp:nvSpPr>
        <dsp:cNvPr id="0" name=""/>
        <dsp:cNvSpPr/>
      </dsp:nvSpPr>
      <dsp:spPr>
        <a:xfrm>
          <a:off x="5892477" y="3682937"/>
          <a:ext cx="3250406" cy="2031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 all First Nations in Ontario in asserting their sovereignty and jurisdiction over education and learning</a:t>
          </a:r>
          <a:endParaRPr lang="en-US" sz="1900" kern="1200" dirty="0"/>
        </a:p>
      </dsp:txBody>
      <dsp:txXfrm>
        <a:off x="5951978" y="3742438"/>
        <a:ext cx="3131404" cy="1912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34142-A20A-44D3-AE7E-5C7C111B535E}">
      <dsp:nvSpPr>
        <dsp:cNvPr id="0" name=""/>
        <dsp:cNvSpPr/>
      </dsp:nvSpPr>
      <dsp:spPr>
        <a:xfrm>
          <a:off x="4637180" y="3999862"/>
          <a:ext cx="2842142" cy="184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Exploration of options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Development of recommendations</a:t>
          </a:r>
        </a:p>
      </dsp:txBody>
      <dsp:txXfrm>
        <a:off x="5530265" y="4500570"/>
        <a:ext cx="1908615" cy="1299914"/>
      </dsp:txXfrm>
    </dsp:sp>
    <dsp:sp modelId="{A1500233-C687-494A-B493-174F158E56E7}">
      <dsp:nvSpPr>
        <dsp:cNvPr id="0" name=""/>
        <dsp:cNvSpPr/>
      </dsp:nvSpPr>
      <dsp:spPr>
        <a:xfrm>
          <a:off x="0" y="3999862"/>
          <a:ext cx="2842142" cy="184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Coordinate and facilitate respective decision-making processes</a:t>
          </a:r>
        </a:p>
      </dsp:txBody>
      <dsp:txXfrm>
        <a:off x="40442" y="4500570"/>
        <a:ext cx="1908615" cy="1299914"/>
      </dsp:txXfrm>
    </dsp:sp>
    <dsp:sp modelId="{FB7ACAFD-723C-42C9-A7F6-46D4E449DC62}">
      <dsp:nvSpPr>
        <dsp:cNvPr id="0" name=""/>
        <dsp:cNvSpPr/>
      </dsp:nvSpPr>
      <dsp:spPr>
        <a:xfrm>
          <a:off x="4637180" y="87601"/>
          <a:ext cx="2842142" cy="184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Research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Data analysis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Communication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Engagement</a:t>
          </a:r>
        </a:p>
      </dsp:txBody>
      <dsp:txXfrm>
        <a:off x="5530265" y="128043"/>
        <a:ext cx="1908615" cy="1299914"/>
      </dsp:txXfrm>
    </dsp:sp>
    <dsp:sp modelId="{9E8C805D-E5B7-42F5-AA45-C5D298FC5DB9}">
      <dsp:nvSpPr>
        <dsp:cNvPr id="0" name=""/>
        <dsp:cNvSpPr/>
      </dsp:nvSpPr>
      <dsp:spPr>
        <a:xfrm>
          <a:off x="0" y="87601"/>
          <a:ext cx="2842142" cy="184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Implementation of approved recommendations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Continued evaluation and analysis for future reform</a:t>
          </a:r>
        </a:p>
      </dsp:txBody>
      <dsp:txXfrm>
        <a:off x="40442" y="128043"/>
        <a:ext cx="1908615" cy="1299914"/>
      </dsp:txXfrm>
    </dsp:sp>
    <dsp:sp modelId="{6139416F-A8DA-4075-82E1-4A6EB28D6619}">
      <dsp:nvSpPr>
        <dsp:cNvPr id="0" name=""/>
        <dsp:cNvSpPr/>
      </dsp:nvSpPr>
      <dsp:spPr>
        <a:xfrm>
          <a:off x="1190938" y="415540"/>
          <a:ext cx="2491189" cy="2491189"/>
        </a:xfrm>
        <a:prstGeom prst="pieWedge">
          <a:avLst/>
        </a:prstGeom>
        <a:solidFill>
          <a:srgbClr val="6E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Meaningful Change - </a:t>
          </a:r>
          <a:r>
            <a:rPr lang="en-US" sz="2200" b="1" kern="1200" dirty="0"/>
            <a:t>Reform</a:t>
          </a:r>
        </a:p>
      </dsp:txBody>
      <dsp:txXfrm>
        <a:off x="1920590" y="1145192"/>
        <a:ext cx="1761537" cy="1761537"/>
      </dsp:txXfrm>
    </dsp:sp>
    <dsp:sp modelId="{49B048DF-3A54-45A3-BA4E-9D2EC6D5CF5E}">
      <dsp:nvSpPr>
        <dsp:cNvPr id="0" name=""/>
        <dsp:cNvSpPr/>
      </dsp:nvSpPr>
      <dsp:spPr>
        <a:xfrm rot="5400000">
          <a:off x="3797194" y="415540"/>
          <a:ext cx="2491189" cy="2491189"/>
        </a:xfrm>
        <a:prstGeom prst="pieWedge">
          <a:avLst/>
        </a:prstGeom>
        <a:solidFill>
          <a:srgbClr val="DE8E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Gathering - Sharing </a:t>
          </a:r>
          <a:r>
            <a:rPr lang="en-US" sz="2200" b="1" kern="1200" dirty="0"/>
            <a:t>Information</a:t>
          </a:r>
        </a:p>
      </dsp:txBody>
      <dsp:txXfrm rot="-5400000">
        <a:off x="3797194" y="1145192"/>
        <a:ext cx="1761537" cy="1761537"/>
      </dsp:txXfrm>
    </dsp:sp>
    <dsp:sp modelId="{2C625336-CA24-4C5B-83B2-DB10E0F885C3}">
      <dsp:nvSpPr>
        <dsp:cNvPr id="0" name=""/>
        <dsp:cNvSpPr/>
      </dsp:nvSpPr>
      <dsp:spPr>
        <a:xfrm rot="10800000">
          <a:off x="3797194" y="3021797"/>
          <a:ext cx="2491189" cy="2491189"/>
        </a:xfrm>
        <a:prstGeom prst="pieWedg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Recommend</a:t>
          </a:r>
        </a:p>
      </dsp:txBody>
      <dsp:txXfrm rot="10800000">
        <a:off x="3797194" y="3021797"/>
        <a:ext cx="1761537" cy="1761537"/>
      </dsp:txXfrm>
    </dsp:sp>
    <dsp:sp modelId="{F47837F4-363D-4705-BE13-2B7578DDDE82}">
      <dsp:nvSpPr>
        <dsp:cNvPr id="0" name=""/>
        <dsp:cNvSpPr/>
      </dsp:nvSpPr>
      <dsp:spPr>
        <a:xfrm rot="16200000">
          <a:off x="1190938" y="3021797"/>
          <a:ext cx="2491189" cy="2491189"/>
        </a:xfrm>
        <a:prstGeom prst="pieWedge">
          <a:avLst/>
        </a:prstGeom>
        <a:solidFill>
          <a:srgbClr val="846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Facilitation of </a:t>
          </a:r>
          <a:r>
            <a:rPr lang="en-US" sz="2200" b="1" kern="1200" dirty="0"/>
            <a:t>Decisions and Approvals</a:t>
          </a:r>
        </a:p>
      </dsp:txBody>
      <dsp:txXfrm rot="5400000">
        <a:off x="1920590" y="3021797"/>
        <a:ext cx="1761537" cy="1761537"/>
      </dsp:txXfrm>
    </dsp:sp>
    <dsp:sp modelId="{E46232F9-94B3-4E4E-9112-95E9E8637D7F}">
      <dsp:nvSpPr>
        <dsp:cNvPr id="0" name=""/>
        <dsp:cNvSpPr/>
      </dsp:nvSpPr>
      <dsp:spPr>
        <a:xfrm>
          <a:off x="3309600" y="2446464"/>
          <a:ext cx="860122" cy="74793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74466-53C9-4D9D-91BF-1BB3CB086B74}">
      <dsp:nvSpPr>
        <dsp:cNvPr id="0" name=""/>
        <dsp:cNvSpPr/>
      </dsp:nvSpPr>
      <dsp:spPr>
        <a:xfrm rot="10800000">
          <a:off x="3309600" y="2734130"/>
          <a:ext cx="860122" cy="74793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32160-4C0F-4873-B933-CB51B34DCFFC}">
      <dsp:nvSpPr>
        <dsp:cNvPr id="0" name=""/>
        <dsp:cNvSpPr/>
      </dsp:nvSpPr>
      <dsp:spPr>
        <a:xfrm>
          <a:off x="738376" y="505778"/>
          <a:ext cx="1755910" cy="877955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First Nations in Ontario</a:t>
          </a:r>
        </a:p>
      </dsp:txBody>
      <dsp:txXfrm>
        <a:off x="764090" y="531492"/>
        <a:ext cx="1704482" cy="826527"/>
      </dsp:txXfrm>
    </dsp:sp>
    <dsp:sp modelId="{1DFA6734-5523-4155-BDDA-A725E0C44BD8}">
      <dsp:nvSpPr>
        <dsp:cNvPr id="0" name=""/>
        <dsp:cNvSpPr/>
      </dsp:nvSpPr>
      <dsp:spPr>
        <a:xfrm>
          <a:off x="735093" y="2378851"/>
          <a:ext cx="1755910" cy="877955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ISC - Ontario and HQ</a:t>
          </a:r>
        </a:p>
      </dsp:txBody>
      <dsp:txXfrm>
        <a:off x="760807" y="2404565"/>
        <a:ext cx="1704482" cy="826527"/>
      </dsp:txXfrm>
    </dsp:sp>
    <dsp:sp modelId="{BC9FFCBF-86E7-46DC-A276-4E9314CA34F9}">
      <dsp:nvSpPr>
        <dsp:cNvPr id="0" name=""/>
        <dsp:cNvSpPr/>
      </dsp:nvSpPr>
      <dsp:spPr>
        <a:xfrm rot="18555477">
          <a:off x="2286279" y="2365902"/>
          <a:ext cx="11150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5097" y="20214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950" y="2358239"/>
        <a:ext cx="55754" cy="55754"/>
      </dsp:txXfrm>
    </dsp:sp>
    <dsp:sp modelId="{0F6A6A68-DE43-46D0-AA4A-8DA20DC42DF4}">
      <dsp:nvSpPr>
        <dsp:cNvPr id="0" name=""/>
        <dsp:cNvSpPr/>
      </dsp:nvSpPr>
      <dsp:spPr>
        <a:xfrm>
          <a:off x="3196651" y="1515426"/>
          <a:ext cx="1755910" cy="877955"/>
        </a:xfrm>
        <a:prstGeom prst="roundRect">
          <a:avLst>
            <a:gd name="adj" fmla="val 10000"/>
          </a:avLst>
        </a:prstGeom>
        <a:solidFill>
          <a:srgbClr val="846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solidFill>
                <a:schemeClr val="bg1"/>
              </a:solidFill>
            </a:rPr>
            <a:t>OBELT Core Team</a:t>
          </a:r>
        </a:p>
      </dsp:txBody>
      <dsp:txXfrm>
        <a:off x="3222365" y="1541140"/>
        <a:ext cx="1704482" cy="826527"/>
      </dsp:txXfrm>
    </dsp:sp>
    <dsp:sp modelId="{E6A0D2D9-39F3-4E2F-8B2A-7BD1EB82F1C9}">
      <dsp:nvSpPr>
        <dsp:cNvPr id="0" name=""/>
        <dsp:cNvSpPr/>
      </dsp:nvSpPr>
      <dsp:spPr>
        <a:xfrm rot="17692822">
          <a:off x="4469036" y="1176953"/>
          <a:ext cx="1669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69413" y="2021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2008" y="1155432"/>
        <a:ext cx="83470" cy="83470"/>
      </dsp:txXfrm>
    </dsp:sp>
    <dsp:sp modelId="{5816045C-F4BC-4E54-80CF-59F4217EF413}">
      <dsp:nvSpPr>
        <dsp:cNvPr id="0" name=""/>
        <dsp:cNvSpPr/>
      </dsp:nvSpPr>
      <dsp:spPr>
        <a:xfrm>
          <a:off x="5654925" y="954"/>
          <a:ext cx="1755910" cy="877955"/>
        </a:xfrm>
        <a:prstGeom prst="roundRect">
          <a:avLst>
            <a:gd name="adj" fmla="val 10000"/>
          </a:avLst>
        </a:prstGeom>
        <a:solidFill>
          <a:srgbClr val="6E8E98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Priority Team - PSE</a:t>
          </a:r>
        </a:p>
      </dsp:txBody>
      <dsp:txXfrm>
        <a:off x="5680639" y="26668"/>
        <a:ext cx="1704482" cy="826527"/>
      </dsp:txXfrm>
    </dsp:sp>
    <dsp:sp modelId="{724B074E-4B7E-4136-A4ED-8ADCE91FA7E3}">
      <dsp:nvSpPr>
        <dsp:cNvPr id="0" name=""/>
        <dsp:cNvSpPr/>
      </dsp:nvSpPr>
      <dsp:spPr>
        <a:xfrm rot="19457599">
          <a:off x="4871261" y="1681777"/>
          <a:ext cx="8649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4964" y="2021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2119" y="1680368"/>
        <a:ext cx="43248" cy="43248"/>
      </dsp:txXfrm>
    </dsp:sp>
    <dsp:sp modelId="{A2215FAB-40BB-4717-B086-3110D78E3FF8}">
      <dsp:nvSpPr>
        <dsp:cNvPr id="0" name=""/>
        <dsp:cNvSpPr/>
      </dsp:nvSpPr>
      <dsp:spPr>
        <a:xfrm>
          <a:off x="5654925" y="1010602"/>
          <a:ext cx="1755910" cy="877955"/>
        </a:xfrm>
        <a:prstGeom prst="roundRect">
          <a:avLst>
            <a:gd name="adj" fmla="val 10000"/>
          </a:avLst>
        </a:prstGeom>
        <a:solidFill>
          <a:srgbClr val="6E8E98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Priority Team - K-12 </a:t>
          </a:r>
        </a:p>
      </dsp:txBody>
      <dsp:txXfrm>
        <a:off x="5680639" y="1036316"/>
        <a:ext cx="1704482" cy="826527"/>
      </dsp:txXfrm>
    </dsp:sp>
    <dsp:sp modelId="{966F0F55-1E07-450E-B219-E6346D21CF81}">
      <dsp:nvSpPr>
        <dsp:cNvPr id="0" name=""/>
        <dsp:cNvSpPr/>
      </dsp:nvSpPr>
      <dsp:spPr>
        <a:xfrm rot="2142401">
          <a:off x="4871261" y="2186601"/>
          <a:ext cx="8649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4964" y="2021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2119" y="2185192"/>
        <a:ext cx="43248" cy="43248"/>
      </dsp:txXfrm>
    </dsp:sp>
    <dsp:sp modelId="{3F4A2B73-A808-4DDC-A641-B199409C1E0A}">
      <dsp:nvSpPr>
        <dsp:cNvPr id="0" name=""/>
        <dsp:cNvSpPr/>
      </dsp:nvSpPr>
      <dsp:spPr>
        <a:xfrm>
          <a:off x="5654925" y="2020251"/>
          <a:ext cx="1755910" cy="877955"/>
        </a:xfrm>
        <a:prstGeom prst="roundRect">
          <a:avLst>
            <a:gd name="adj" fmla="val 10000"/>
          </a:avLst>
        </a:prstGeom>
        <a:solidFill>
          <a:srgbClr val="6E8E98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Priority Team - EPP</a:t>
          </a:r>
        </a:p>
      </dsp:txBody>
      <dsp:txXfrm>
        <a:off x="5680639" y="2045965"/>
        <a:ext cx="1704482" cy="826527"/>
      </dsp:txXfrm>
    </dsp:sp>
    <dsp:sp modelId="{D534B249-84AD-4D26-A9FA-9F09B150F2E7}">
      <dsp:nvSpPr>
        <dsp:cNvPr id="0" name=""/>
        <dsp:cNvSpPr/>
      </dsp:nvSpPr>
      <dsp:spPr>
        <a:xfrm rot="3907178">
          <a:off x="4469036" y="2691425"/>
          <a:ext cx="1669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69413" y="2021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2008" y="2669905"/>
        <a:ext cx="83470" cy="83470"/>
      </dsp:txXfrm>
    </dsp:sp>
    <dsp:sp modelId="{86F9AD0B-03B2-47EC-AD4A-9CF200091EB7}">
      <dsp:nvSpPr>
        <dsp:cNvPr id="0" name=""/>
        <dsp:cNvSpPr/>
      </dsp:nvSpPr>
      <dsp:spPr>
        <a:xfrm>
          <a:off x="5654925" y="3029899"/>
          <a:ext cx="1755910" cy="877955"/>
        </a:xfrm>
        <a:prstGeom prst="roundRect">
          <a:avLst>
            <a:gd name="adj" fmla="val 10000"/>
          </a:avLst>
        </a:prstGeom>
        <a:solidFill>
          <a:srgbClr val="6E8E98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Priority Team - </a:t>
          </a:r>
          <a:r>
            <a:rPr lang="en-US" sz="2200" kern="1200" smtClean="0"/>
            <a:t>Infrastructure</a:t>
          </a:r>
          <a:endParaRPr lang="en-US" sz="2200" kern="1200"/>
        </a:p>
      </dsp:txBody>
      <dsp:txXfrm>
        <a:off x="5680639" y="3055613"/>
        <a:ext cx="1704482" cy="8265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1373-E073-4CDC-A77C-59745147E29D}">
      <dsp:nvSpPr>
        <dsp:cNvPr id="0" name=""/>
        <dsp:cNvSpPr/>
      </dsp:nvSpPr>
      <dsp:spPr>
        <a:xfrm>
          <a:off x="4400945" y="450"/>
          <a:ext cx="6506280" cy="1757849"/>
        </a:xfrm>
        <a:prstGeom prst="rightArrow">
          <a:avLst>
            <a:gd name="adj1" fmla="val 75000"/>
            <a:gd name="adj2" fmla="val 50000"/>
          </a:avLst>
        </a:prstGeom>
        <a:solidFill>
          <a:srgbClr val="DE8E6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Develop Terms of Reference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Develop a 5-Year Strategic Plan</a:t>
          </a:r>
          <a:endParaRPr lang="en-US" sz="3200" kern="1200" dirty="0"/>
        </a:p>
      </dsp:txBody>
      <dsp:txXfrm>
        <a:off x="4400945" y="220181"/>
        <a:ext cx="5847087" cy="1318387"/>
      </dsp:txXfrm>
    </dsp:sp>
    <dsp:sp modelId="{2E6FC873-A77F-4173-AD75-552887BB2F5F}">
      <dsp:nvSpPr>
        <dsp:cNvPr id="0" name=""/>
        <dsp:cNvSpPr/>
      </dsp:nvSpPr>
      <dsp:spPr>
        <a:xfrm>
          <a:off x="487" y="450"/>
          <a:ext cx="4400457" cy="1757849"/>
        </a:xfrm>
        <a:prstGeom prst="roundRect">
          <a:avLst/>
        </a:prstGeom>
        <a:solidFill>
          <a:srgbClr val="846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Core Table</a:t>
          </a:r>
          <a:endParaRPr lang="en-US" sz="5400" kern="1200" dirty="0"/>
        </a:p>
      </dsp:txBody>
      <dsp:txXfrm>
        <a:off x="86298" y="86261"/>
        <a:ext cx="4228835" cy="1586227"/>
      </dsp:txXfrm>
    </dsp:sp>
    <dsp:sp modelId="{A359AFF8-DB93-4E15-A755-83E4D1A33EDF}">
      <dsp:nvSpPr>
        <dsp:cNvPr id="0" name=""/>
        <dsp:cNvSpPr/>
      </dsp:nvSpPr>
      <dsp:spPr>
        <a:xfrm>
          <a:off x="4363085" y="1934085"/>
          <a:ext cx="6544627" cy="1757849"/>
        </a:xfrm>
        <a:prstGeom prst="rightArrow">
          <a:avLst>
            <a:gd name="adj1" fmla="val 75000"/>
            <a:gd name="adj2" fmla="val 50000"/>
          </a:avLst>
        </a:prstGeom>
        <a:solidFill>
          <a:srgbClr val="DE8E6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Community engagement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Environmental Scan</a:t>
          </a:r>
          <a:endParaRPr lang="en-US" sz="3200" kern="1200" dirty="0"/>
        </a:p>
      </dsp:txBody>
      <dsp:txXfrm>
        <a:off x="4363085" y="2153816"/>
        <a:ext cx="5885434" cy="1318387"/>
      </dsp:txXfrm>
    </dsp:sp>
    <dsp:sp modelId="{E0C807FE-E351-4C3D-A21F-D966784F61A3}">
      <dsp:nvSpPr>
        <dsp:cNvPr id="0" name=""/>
        <dsp:cNvSpPr/>
      </dsp:nvSpPr>
      <dsp:spPr>
        <a:xfrm>
          <a:off x="0" y="1934085"/>
          <a:ext cx="4363085" cy="1757849"/>
        </a:xfrm>
        <a:prstGeom prst="roundRect">
          <a:avLst/>
        </a:prstGeom>
        <a:solidFill>
          <a:srgbClr val="6E8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Research</a:t>
          </a:r>
          <a:endParaRPr lang="en-US" sz="5400" kern="1200" dirty="0"/>
        </a:p>
      </dsp:txBody>
      <dsp:txXfrm>
        <a:off x="85811" y="2019896"/>
        <a:ext cx="4191463" cy="158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F76E-7F4D-49B8-91B0-73BAF6E8E4E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F4C7-4B92-4FF0-BC56-0299DE9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Title. Do not alter.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Introductory</a:t>
            </a:r>
            <a:r>
              <a:rPr lang="en-US" baseline="0" dirty="0" smtClean="0"/>
              <a:t> Title.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0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</a:t>
            </a:r>
            <a:r>
              <a:rPr lang="en-US" baseline="0" dirty="0" smtClean="0"/>
              <a:t> Sector and Director contact information.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325" y="2072280"/>
            <a:ext cx="10907713" cy="3652246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0350" y="1076814"/>
            <a:ext cx="7926388" cy="773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4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8A47-E205-4272-9375-6B0B86A032A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candlish@coo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ichael.staruck@coo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73514" y="1732534"/>
            <a:ext cx="9101876" cy="195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Chiefs Assembly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27497" y="1732534"/>
            <a:ext cx="6300309" cy="405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5652" y="3220529"/>
            <a:ext cx="9144000" cy="2242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November 21-23, 2023     Toronto, Ontario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For more information, please visit: www.ChiefsMeeting.com</a:t>
            </a:r>
            <a:endParaRPr lang="en-US" sz="16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03220" y="3384645"/>
            <a:ext cx="0" cy="19244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4325" y="1849927"/>
            <a:ext cx="10907713" cy="41167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Support the establishment of an Ontario Bilateral </a:t>
            </a:r>
            <a:r>
              <a:rPr lang="en-US" sz="2400" dirty="0"/>
              <a:t>Education and Learning </a:t>
            </a:r>
            <a:r>
              <a:rPr lang="en-US" sz="2400" dirty="0" smtClean="0"/>
              <a:t>Table</a:t>
            </a:r>
            <a:endParaRPr lang="en-US" sz="2400" dirty="0"/>
          </a:p>
          <a:p>
            <a:r>
              <a:rPr lang="en-CA" sz="2400" dirty="0" smtClean="0"/>
              <a:t>Understand </a:t>
            </a:r>
            <a:r>
              <a:rPr lang="en-CA" sz="2400" dirty="0"/>
              <a:t>the newly </a:t>
            </a:r>
            <a:r>
              <a:rPr lang="en-CA" sz="2400"/>
              <a:t>formed </a:t>
            </a:r>
            <a:r>
              <a:rPr lang="en-US" sz="2400" smtClean="0"/>
              <a:t>Ontario </a:t>
            </a:r>
            <a:r>
              <a:rPr lang="en-US" sz="2400" dirty="0"/>
              <a:t>Bilateral Education and Learning Table will continue to work towards fulfilment of the remaining operative clauses in Resolution 21/07.</a:t>
            </a:r>
          </a:p>
          <a:p>
            <a:r>
              <a:rPr lang="en-CA" sz="2400" dirty="0" smtClean="0"/>
              <a:t>Call </a:t>
            </a:r>
            <a:r>
              <a:rPr lang="en-CA" sz="2400" dirty="0"/>
              <a:t>on the federal government to commit to and fund the </a:t>
            </a:r>
            <a:r>
              <a:rPr lang="en-US" sz="2400" dirty="0"/>
              <a:t>Ontario Bilateral Ontario Bilateral Education and Learning </a:t>
            </a:r>
            <a:r>
              <a:rPr lang="en-US" sz="2400" dirty="0" smtClean="0"/>
              <a:t>Table</a:t>
            </a:r>
            <a:endParaRPr lang="en-US" sz="2400" dirty="0"/>
          </a:p>
          <a:p>
            <a:r>
              <a:rPr lang="en-CA" sz="2400" dirty="0" smtClean="0"/>
              <a:t>Require </a:t>
            </a:r>
            <a:r>
              <a:rPr lang="en-CA" sz="2400" dirty="0"/>
              <a:t>annual (at a minimum) updates to the COO Leadership Council and the Chiefs in Assembly on the progress of the </a:t>
            </a:r>
            <a:r>
              <a:rPr lang="en-US" sz="2400" dirty="0"/>
              <a:t>Ontario Bilateral Ontario Bilateral Education and Learning Table.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Suggested Mandate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26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578491" y="953981"/>
            <a:ext cx="6889750" cy="302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Sector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For further information, please contact: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Julia Candlish, Director of Education at </a:t>
            </a:r>
            <a:r>
              <a:rPr lang="en-US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hlinkClick r:id="rId3"/>
              </a:rPr>
              <a:t>julia.candlish@coo.org</a:t>
            </a:r>
            <a:r>
              <a:rPr lang="en-US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Mick Staruck, Associate Director of Education at </a:t>
            </a:r>
            <a:r>
              <a:rPr lang="en-US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hlinkClick r:id="rId4"/>
              </a:rPr>
              <a:t>michael.staruck@coo.org</a:t>
            </a:r>
            <a:r>
              <a:rPr lang="en-US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2451" y="1867217"/>
            <a:ext cx="63599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Ontario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Education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Learning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(OBELT)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065976"/>
              </p:ext>
            </p:extLst>
          </p:nvPr>
        </p:nvGraphicFramePr>
        <p:xfrm>
          <a:off x="840508" y="1849927"/>
          <a:ext cx="10418620" cy="77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27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099" y="1013107"/>
            <a:ext cx="73153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Bilateral Education and Learning 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(OBELT)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8099" y="3746258"/>
            <a:ext cx="6359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First Nations in Ontario and Indigenous Services Canada Bilateral Partnership on Lifelong Learning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9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85876677"/>
              </p:ext>
            </p:extLst>
          </p:nvPr>
        </p:nvGraphicFramePr>
        <p:xfrm>
          <a:off x="421551" y="6995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1938" y="3022345"/>
            <a:ext cx="2934598" cy="773113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Opportunities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9435601"/>
              </p:ext>
            </p:extLst>
          </p:nvPr>
        </p:nvGraphicFramePr>
        <p:xfrm>
          <a:off x="5768181" y="699569"/>
          <a:ext cx="52430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353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1304986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3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349" y="2594610"/>
            <a:ext cx="2860537" cy="3209842"/>
          </a:xfrm>
        </p:spPr>
        <p:txBody>
          <a:bodyPr>
            <a:normAutofit/>
          </a:bodyPr>
          <a:lstStyle/>
          <a:p>
            <a:r>
              <a:rPr lang="en-US" b="1" dirty="0" smtClean="0"/>
              <a:t>Four Pillars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8922256"/>
              </p:ext>
            </p:extLst>
          </p:nvPr>
        </p:nvGraphicFramePr>
        <p:xfrm>
          <a:off x="3352799" y="291402"/>
          <a:ext cx="7479323" cy="592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3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2139" y="1217986"/>
            <a:ext cx="8542006" cy="651007"/>
          </a:xfrm>
        </p:spPr>
        <p:txBody>
          <a:bodyPr>
            <a:normAutofit/>
          </a:bodyPr>
          <a:lstStyle/>
          <a:p>
            <a:r>
              <a:rPr lang="en-US" b="1" dirty="0" smtClean="0"/>
              <a:t>Proposed Structure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3203279"/>
              </p:ext>
            </p:extLst>
          </p:nvPr>
        </p:nvGraphicFramePr>
        <p:xfrm>
          <a:off x="894303" y="1868993"/>
          <a:ext cx="8149213" cy="390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3516" y="1941179"/>
            <a:ext cx="1235523" cy="38366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416440" y="2853732"/>
            <a:ext cx="703384" cy="572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6440" y="4230356"/>
            <a:ext cx="703384" cy="5526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8390840" y="2231287"/>
            <a:ext cx="572289" cy="3812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8377673" y="3188530"/>
            <a:ext cx="572289" cy="3812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390838" y="4145774"/>
            <a:ext cx="572289" cy="3812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8390839" y="5079994"/>
            <a:ext cx="572289" cy="3812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61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5582" y="1117007"/>
            <a:ext cx="7926388" cy="773113"/>
          </a:xfrm>
        </p:spPr>
        <p:txBody>
          <a:bodyPr/>
          <a:lstStyle/>
          <a:p>
            <a:r>
              <a:rPr lang="en-US" b="1" dirty="0" smtClean="0"/>
              <a:t>Proposed Next Steps 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8774434"/>
              </p:ext>
            </p:extLst>
          </p:nvPr>
        </p:nvGraphicFramePr>
        <p:xfrm>
          <a:off x="575582" y="2053213"/>
          <a:ext cx="10907713" cy="369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5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389</Words>
  <Application>Microsoft Office PowerPoint</Application>
  <PresentationFormat>Widescreen</PresentationFormat>
  <Paragraphs>83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Fira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Isak Vaillancourt</dc:creator>
  <cp:lastModifiedBy>defprof</cp:lastModifiedBy>
  <cp:revision>72</cp:revision>
  <dcterms:created xsi:type="dcterms:W3CDTF">2021-03-16T19:50:39Z</dcterms:created>
  <dcterms:modified xsi:type="dcterms:W3CDTF">2023-11-21T15:57:02Z</dcterms:modified>
</cp:coreProperties>
</file>