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80" r:id="rId2"/>
    <p:sldId id="287" r:id="rId3"/>
    <p:sldId id="289" r:id="rId4"/>
    <p:sldId id="288" r:id="rId5"/>
    <p:sldId id="279" r:id="rId6"/>
    <p:sldId id="281" r:id="rId7"/>
    <p:sldId id="278" r:id="rId8"/>
    <p:sldId id="282" r:id="rId9"/>
    <p:sldId id="290" r:id="rId10"/>
    <p:sldId id="283" r:id="rId11"/>
    <p:sldId id="297" r:id="rId12"/>
    <p:sldId id="298" r:id="rId13"/>
    <p:sldId id="299" r:id="rId14"/>
    <p:sldId id="284" r:id="rId15"/>
    <p:sldId id="285" r:id="rId16"/>
    <p:sldId id="296" r:id="rId17"/>
    <p:sldId id="292" r:id="rId18"/>
    <p:sldId id="293" r:id="rId19"/>
    <p:sldId id="294" r:id="rId20"/>
    <p:sldId id="295" r:id="rId21"/>
    <p:sldId id="300" r:id="rId22"/>
  </p:sldIdLst>
  <p:sldSz cx="13004800" cy="9753600"/>
  <p:notesSz cx="13004800" cy="97536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2F2F"/>
    <a:srgbClr val="C10C05"/>
    <a:srgbClr val="F3F2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3" autoAdjust="0"/>
    <p:restoredTop sz="80958" autoAdjust="0"/>
  </p:normalViewPr>
  <p:slideViewPr>
    <p:cSldViewPr>
      <p:cViewPr varScale="1">
        <p:scale>
          <a:sx n="83" d="100"/>
          <a:sy n="83" d="100"/>
        </p:scale>
        <p:origin x="499" y="6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23D9F5-3E22-41D0-BB59-1CCB208F3525}" type="doc">
      <dgm:prSet loTypeId="urn:microsoft.com/office/officeart/2005/8/layout/arrow2" loCatId="process" qsTypeId="urn:microsoft.com/office/officeart/2005/8/quickstyle/3d3" qsCatId="3D" csTypeId="urn:microsoft.com/office/officeart/2005/8/colors/accent2_3" csCatId="accent2" phldr="1"/>
      <dgm:spPr/>
      <dgm:t>
        <a:bodyPr/>
        <a:lstStyle/>
        <a:p>
          <a:endParaRPr lang="en-US"/>
        </a:p>
      </dgm:t>
    </dgm:pt>
    <dgm:pt modelId="{4FF46446-7371-4BE5-936F-5C05888B46B9}">
      <dgm:prSet phldrT="[Text]"/>
      <dgm:spPr/>
      <dgm:t>
        <a:bodyPr/>
        <a:lstStyle/>
        <a:p>
          <a:r>
            <a:rPr lang="en-US" dirty="0" smtClean="0"/>
            <a:t>Constance Lake First Nation School  daycare &amp; K-4</a:t>
          </a:r>
          <a:endParaRPr lang="en-US" dirty="0"/>
        </a:p>
      </dgm:t>
    </dgm:pt>
    <dgm:pt modelId="{904BBC59-2646-420F-A40C-2BF1C73E9346}" type="parTrans" cxnId="{D933B51C-31F8-4335-9913-D1FBC37AA27E}">
      <dgm:prSet/>
      <dgm:spPr/>
      <dgm:t>
        <a:bodyPr/>
        <a:lstStyle/>
        <a:p>
          <a:endParaRPr lang="en-US"/>
        </a:p>
      </dgm:t>
    </dgm:pt>
    <dgm:pt modelId="{EA6A1310-4D2E-4E58-AE9A-093004DBFE7D}" type="sibTrans" cxnId="{D933B51C-31F8-4335-9913-D1FBC37AA27E}">
      <dgm:prSet/>
      <dgm:spPr/>
      <dgm:t>
        <a:bodyPr/>
        <a:lstStyle/>
        <a:p>
          <a:endParaRPr lang="en-US"/>
        </a:p>
      </dgm:t>
    </dgm:pt>
    <dgm:pt modelId="{7B43940D-ACC2-45D4-9179-F5B8DEE3813F}">
      <dgm:prSet phldrT="[Text]"/>
      <dgm:spPr/>
      <dgm:t>
        <a:bodyPr/>
        <a:lstStyle/>
        <a:p>
          <a:r>
            <a:rPr lang="en-US" dirty="0" smtClean="0"/>
            <a:t>French Public School Gr 4-6</a:t>
          </a:r>
          <a:endParaRPr lang="en-US" dirty="0"/>
        </a:p>
      </dgm:t>
    </dgm:pt>
    <dgm:pt modelId="{BC79B0E1-DB59-4D57-A7FB-EAC3011B9F46}" type="parTrans" cxnId="{33A070DC-AC57-4B1D-A306-82C1E587E9F8}">
      <dgm:prSet/>
      <dgm:spPr/>
      <dgm:t>
        <a:bodyPr/>
        <a:lstStyle/>
        <a:p>
          <a:endParaRPr lang="en-US"/>
        </a:p>
      </dgm:t>
    </dgm:pt>
    <dgm:pt modelId="{E6285EE9-5F71-45B2-867E-88B3B38CD46D}" type="sibTrans" cxnId="{33A070DC-AC57-4B1D-A306-82C1E587E9F8}">
      <dgm:prSet/>
      <dgm:spPr/>
      <dgm:t>
        <a:bodyPr/>
        <a:lstStyle/>
        <a:p>
          <a:endParaRPr lang="en-US"/>
        </a:p>
      </dgm:t>
    </dgm:pt>
    <dgm:pt modelId="{D7F2C8A1-5283-4BD0-BEFD-C032C2B2B1F7}">
      <dgm:prSet phldrT="[Text]"/>
      <dgm:spPr/>
      <dgm:t>
        <a:bodyPr/>
        <a:lstStyle/>
        <a:p>
          <a:r>
            <a:rPr lang="en-US" dirty="0" smtClean="0"/>
            <a:t>French Immersion Public School Gr 6-8</a:t>
          </a:r>
          <a:endParaRPr lang="en-US" dirty="0"/>
        </a:p>
      </dgm:t>
    </dgm:pt>
    <dgm:pt modelId="{99E6220B-DF80-4AFE-BE24-01B6EB4E61EC}" type="parTrans" cxnId="{14170FBF-2503-4844-90D5-4734BE29AF31}">
      <dgm:prSet/>
      <dgm:spPr/>
      <dgm:t>
        <a:bodyPr/>
        <a:lstStyle/>
        <a:p>
          <a:endParaRPr lang="en-US"/>
        </a:p>
      </dgm:t>
    </dgm:pt>
    <dgm:pt modelId="{E24ABB08-58E9-43B4-AC7A-D0FF024E173D}" type="sibTrans" cxnId="{14170FBF-2503-4844-90D5-4734BE29AF31}">
      <dgm:prSet/>
      <dgm:spPr/>
      <dgm:t>
        <a:bodyPr/>
        <a:lstStyle/>
        <a:p>
          <a:endParaRPr lang="en-US"/>
        </a:p>
      </dgm:t>
    </dgm:pt>
    <dgm:pt modelId="{C11EDDC6-8EE3-4113-AAB5-6798D34F73C4}">
      <dgm:prSet/>
      <dgm:spPr/>
      <dgm:t>
        <a:bodyPr/>
        <a:lstStyle/>
        <a:p>
          <a:r>
            <a:rPr lang="en-US" dirty="0" smtClean="0"/>
            <a:t>English Public School Gr 9-12</a:t>
          </a:r>
          <a:endParaRPr lang="en-US" dirty="0"/>
        </a:p>
      </dgm:t>
    </dgm:pt>
    <dgm:pt modelId="{E5EBEFA3-6420-42B1-8AA6-E75E0F6445C2}" type="parTrans" cxnId="{BD2F20A0-E8EA-4E81-B65A-4E7E66E6C58B}">
      <dgm:prSet/>
      <dgm:spPr/>
      <dgm:t>
        <a:bodyPr/>
        <a:lstStyle/>
        <a:p>
          <a:endParaRPr lang="en-US"/>
        </a:p>
      </dgm:t>
    </dgm:pt>
    <dgm:pt modelId="{8E14061C-CBF9-4534-BE47-DBB3603BFF10}" type="sibTrans" cxnId="{BD2F20A0-E8EA-4E81-B65A-4E7E66E6C58B}">
      <dgm:prSet/>
      <dgm:spPr/>
      <dgm:t>
        <a:bodyPr/>
        <a:lstStyle/>
        <a:p>
          <a:endParaRPr lang="en-US"/>
        </a:p>
      </dgm:t>
    </dgm:pt>
    <dgm:pt modelId="{B94482AF-E53D-4F1A-8263-8C5E19A9FB69}">
      <dgm:prSet/>
      <dgm:spPr/>
      <dgm:t>
        <a:bodyPr/>
        <a:lstStyle/>
        <a:p>
          <a:r>
            <a:rPr lang="en-US" dirty="0" smtClean="0"/>
            <a:t>University</a:t>
          </a:r>
          <a:endParaRPr lang="en-US" dirty="0"/>
        </a:p>
      </dgm:t>
    </dgm:pt>
    <dgm:pt modelId="{0C94D9C0-21B4-4FD0-81F3-B56C3616AF21}" type="parTrans" cxnId="{FA97EC18-A68D-4330-AE34-CC8464D3C1F5}">
      <dgm:prSet/>
      <dgm:spPr/>
      <dgm:t>
        <a:bodyPr/>
        <a:lstStyle/>
        <a:p>
          <a:endParaRPr lang="en-US"/>
        </a:p>
      </dgm:t>
    </dgm:pt>
    <dgm:pt modelId="{B6D8EA08-CF36-47C4-B06A-57D51B7BA1EA}" type="sibTrans" cxnId="{FA97EC18-A68D-4330-AE34-CC8464D3C1F5}">
      <dgm:prSet/>
      <dgm:spPr/>
      <dgm:t>
        <a:bodyPr/>
        <a:lstStyle/>
        <a:p>
          <a:endParaRPr lang="en-US"/>
        </a:p>
      </dgm:t>
    </dgm:pt>
    <dgm:pt modelId="{CA622955-04A5-424A-BEBF-3A19BA678CE5}" type="pres">
      <dgm:prSet presAssocID="{4823D9F5-3E22-41D0-BB59-1CCB208F3525}" presName="arrowDiagram" presStyleCnt="0">
        <dgm:presLayoutVars>
          <dgm:chMax val="5"/>
          <dgm:dir/>
          <dgm:resizeHandles val="exact"/>
        </dgm:presLayoutVars>
      </dgm:prSet>
      <dgm:spPr/>
      <dgm:t>
        <a:bodyPr/>
        <a:lstStyle/>
        <a:p>
          <a:endParaRPr lang="en-US"/>
        </a:p>
      </dgm:t>
    </dgm:pt>
    <dgm:pt modelId="{2AC8B378-878B-4559-ABA6-F795C96F41D5}" type="pres">
      <dgm:prSet presAssocID="{4823D9F5-3E22-41D0-BB59-1CCB208F3525}" presName="arrow" presStyleLbl="bgShp" presStyleIdx="0" presStyleCnt="1" custLinFactNeighborX="4297" custLinFactNeighborY="-17500"/>
      <dgm:spPr/>
    </dgm:pt>
    <dgm:pt modelId="{39E084B1-75E3-4B13-88DC-BCE41FD71EDA}" type="pres">
      <dgm:prSet presAssocID="{4823D9F5-3E22-41D0-BB59-1CCB208F3525}" presName="arrowDiagram5" presStyleCnt="0"/>
      <dgm:spPr/>
    </dgm:pt>
    <dgm:pt modelId="{53F5B9A5-4567-4AAC-AF23-7739A060A258}" type="pres">
      <dgm:prSet presAssocID="{4FF46446-7371-4BE5-936F-5C05888B46B9}" presName="bullet5a" presStyleLbl="node1" presStyleIdx="0" presStyleCnt="5"/>
      <dgm:spPr/>
    </dgm:pt>
    <dgm:pt modelId="{267F29AF-7E25-4C11-A810-388BC43BFB86}" type="pres">
      <dgm:prSet presAssocID="{4FF46446-7371-4BE5-936F-5C05888B46B9}" presName="textBox5a" presStyleLbl="revTx" presStyleIdx="0" presStyleCnt="5" custScaleY="158003" custLinFactX="-5700" custLinFactNeighborX="-100000" custLinFactNeighborY="-73653">
        <dgm:presLayoutVars>
          <dgm:bulletEnabled val="1"/>
        </dgm:presLayoutVars>
      </dgm:prSet>
      <dgm:spPr/>
      <dgm:t>
        <a:bodyPr/>
        <a:lstStyle/>
        <a:p>
          <a:endParaRPr lang="en-US"/>
        </a:p>
      </dgm:t>
    </dgm:pt>
    <dgm:pt modelId="{A24BBBD8-BA11-4A48-A969-4D179673BA78}" type="pres">
      <dgm:prSet presAssocID="{7B43940D-ACC2-45D4-9179-F5B8DEE3813F}" presName="bullet5b" presStyleLbl="node1" presStyleIdx="1" presStyleCnt="5"/>
      <dgm:spPr/>
    </dgm:pt>
    <dgm:pt modelId="{8EBE8796-C48E-40CB-83F0-92F0DDCEB9E6}" type="pres">
      <dgm:prSet presAssocID="{7B43940D-ACC2-45D4-9179-F5B8DEE3813F}" presName="textBox5b" presStyleLbl="revTx" presStyleIdx="1" presStyleCnt="5" custScaleY="91785" custLinFactNeighborX="32581" custLinFactNeighborY="8237">
        <dgm:presLayoutVars>
          <dgm:bulletEnabled val="1"/>
        </dgm:presLayoutVars>
      </dgm:prSet>
      <dgm:spPr/>
      <dgm:t>
        <a:bodyPr/>
        <a:lstStyle/>
        <a:p>
          <a:endParaRPr lang="en-US"/>
        </a:p>
      </dgm:t>
    </dgm:pt>
    <dgm:pt modelId="{80C26D97-B238-4C8B-BBE7-C5E395ACB9EA}" type="pres">
      <dgm:prSet presAssocID="{D7F2C8A1-5283-4BD0-BEFD-C032C2B2B1F7}" presName="bullet5c" presStyleLbl="node1" presStyleIdx="2" presStyleCnt="5"/>
      <dgm:spPr/>
    </dgm:pt>
    <dgm:pt modelId="{7B124E13-6CF7-4BC4-9960-E1AA8A0B3750}" type="pres">
      <dgm:prSet presAssocID="{D7F2C8A1-5283-4BD0-BEFD-C032C2B2B1F7}" presName="textBox5c" presStyleLbl="revTx" presStyleIdx="2" presStyleCnt="5" custLinFactNeighborX="-65438" custLinFactNeighborY="-43137">
        <dgm:presLayoutVars>
          <dgm:bulletEnabled val="1"/>
        </dgm:presLayoutVars>
      </dgm:prSet>
      <dgm:spPr/>
      <dgm:t>
        <a:bodyPr/>
        <a:lstStyle/>
        <a:p>
          <a:endParaRPr lang="en-US"/>
        </a:p>
      </dgm:t>
    </dgm:pt>
    <dgm:pt modelId="{7C3A6D9B-B688-4B16-AC17-4AE662EE9DCD}" type="pres">
      <dgm:prSet presAssocID="{C11EDDC6-8EE3-4113-AAB5-6798D34F73C4}" presName="bullet5d" presStyleLbl="node1" presStyleIdx="3" presStyleCnt="5"/>
      <dgm:spPr/>
    </dgm:pt>
    <dgm:pt modelId="{9A612028-A427-46AB-BA4E-57D967BCC5B7}" type="pres">
      <dgm:prSet presAssocID="{C11EDDC6-8EE3-4113-AAB5-6798D34F73C4}" presName="textBox5d" presStyleLbl="revTx" presStyleIdx="3" presStyleCnt="5" custScaleX="64050" custScaleY="81750" custLinFactNeighborX="-15847" custLinFactNeighborY="6868">
        <dgm:presLayoutVars>
          <dgm:bulletEnabled val="1"/>
        </dgm:presLayoutVars>
      </dgm:prSet>
      <dgm:spPr/>
      <dgm:t>
        <a:bodyPr/>
        <a:lstStyle/>
        <a:p>
          <a:endParaRPr lang="en-US"/>
        </a:p>
      </dgm:t>
    </dgm:pt>
    <dgm:pt modelId="{C226FE0D-9694-4FC9-8A4A-C6AB8CFA4C3E}" type="pres">
      <dgm:prSet presAssocID="{B94482AF-E53D-4F1A-8263-8C5E19A9FB69}" presName="bullet5e" presStyleLbl="node1" presStyleIdx="4" presStyleCnt="5"/>
      <dgm:spPr/>
    </dgm:pt>
    <dgm:pt modelId="{DBFFBEB4-5FB2-4D9B-B84D-651D5F901D5F}" type="pres">
      <dgm:prSet presAssocID="{B94482AF-E53D-4F1A-8263-8C5E19A9FB69}" presName="textBox5e" presStyleLbl="revTx" presStyleIdx="4" presStyleCnt="5" custLinFactNeighborX="13573" custLinFactNeighborY="81">
        <dgm:presLayoutVars>
          <dgm:bulletEnabled val="1"/>
        </dgm:presLayoutVars>
      </dgm:prSet>
      <dgm:spPr/>
      <dgm:t>
        <a:bodyPr/>
        <a:lstStyle/>
        <a:p>
          <a:endParaRPr lang="en-US"/>
        </a:p>
      </dgm:t>
    </dgm:pt>
  </dgm:ptLst>
  <dgm:cxnLst>
    <dgm:cxn modelId="{AB9C2C92-72FA-4DD5-B255-54C5C390F241}" type="presOf" srcId="{C11EDDC6-8EE3-4113-AAB5-6798D34F73C4}" destId="{9A612028-A427-46AB-BA4E-57D967BCC5B7}" srcOrd="0" destOrd="0" presId="urn:microsoft.com/office/officeart/2005/8/layout/arrow2"/>
    <dgm:cxn modelId="{FA97EC18-A68D-4330-AE34-CC8464D3C1F5}" srcId="{4823D9F5-3E22-41D0-BB59-1CCB208F3525}" destId="{B94482AF-E53D-4F1A-8263-8C5E19A9FB69}" srcOrd="4" destOrd="0" parTransId="{0C94D9C0-21B4-4FD0-81F3-B56C3616AF21}" sibTransId="{B6D8EA08-CF36-47C4-B06A-57D51B7BA1EA}"/>
    <dgm:cxn modelId="{C9210C2C-2F8E-4C46-9776-D9D0AD70A528}" type="presOf" srcId="{B94482AF-E53D-4F1A-8263-8C5E19A9FB69}" destId="{DBFFBEB4-5FB2-4D9B-B84D-651D5F901D5F}" srcOrd="0" destOrd="0" presId="urn:microsoft.com/office/officeart/2005/8/layout/arrow2"/>
    <dgm:cxn modelId="{465A03D4-FB5B-4A7D-8E07-D8DE1BE624A2}" type="presOf" srcId="{D7F2C8A1-5283-4BD0-BEFD-C032C2B2B1F7}" destId="{7B124E13-6CF7-4BC4-9960-E1AA8A0B3750}" srcOrd="0" destOrd="0" presId="urn:microsoft.com/office/officeart/2005/8/layout/arrow2"/>
    <dgm:cxn modelId="{94F50D41-7189-45EA-B5FF-2A4F465DAC5C}" type="presOf" srcId="{4823D9F5-3E22-41D0-BB59-1CCB208F3525}" destId="{CA622955-04A5-424A-BEBF-3A19BA678CE5}" srcOrd="0" destOrd="0" presId="urn:microsoft.com/office/officeart/2005/8/layout/arrow2"/>
    <dgm:cxn modelId="{14170FBF-2503-4844-90D5-4734BE29AF31}" srcId="{4823D9F5-3E22-41D0-BB59-1CCB208F3525}" destId="{D7F2C8A1-5283-4BD0-BEFD-C032C2B2B1F7}" srcOrd="2" destOrd="0" parTransId="{99E6220B-DF80-4AFE-BE24-01B6EB4E61EC}" sibTransId="{E24ABB08-58E9-43B4-AC7A-D0FF024E173D}"/>
    <dgm:cxn modelId="{33A070DC-AC57-4B1D-A306-82C1E587E9F8}" srcId="{4823D9F5-3E22-41D0-BB59-1CCB208F3525}" destId="{7B43940D-ACC2-45D4-9179-F5B8DEE3813F}" srcOrd="1" destOrd="0" parTransId="{BC79B0E1-DB59-4D57-A7FB-EAC3011B9F46}" sibTransId="{E6285EE9-5F71-45B2-867E-88B3B38CD46D}"/>
    <dgm:cxn modelId="{BD2F20A0-E8EA-4E81-B65A-4E7E66E6C58B}" srcId="{4823D9F5-3E22-41D0-BB59-1CCB208F3525}" destId="{C11EDDC6-8EE3-4113-AAB5-6798D34F73C4}" srcOrd="3" destOrd="0" parTransId="{E5EBEFA3-6420-42B1-8AA6-E75E0F6445C2}" sibTransId="{8E14061C-CBF9-4534-BE47-DBB3603BFF10}"/>
    <dgm:cxn modelId="{73C02FDF-8A24-4E9B-9342-A3055F2842A8}" type="presOf" srcId="{4FF46446-7371-4BE5-936F-5C05888B46B9}" destId="{267F29AF-7E25-4C11-A810-388BC43BFB86}" srcOrd="0" destOrd="0" presId="urn:microsoft.com/office/officeart/2005/8/layout/arrow2"/>
    <dgm:cxn modelId="{D933B51C-31F8-4335-9913-D1FBC37AA27E}" srcId="{4823D9F5-3E22-41D0-BB59-1CCB208F3525}" destId="{4FF46446-7371-4BE5-936F-5C05888B46B9}" srcOrd="0" destOrd="0" parTransId="{904BBC59-2646-420F-A40C-2BF1C73E9346}" sibTransId="{EA6A1310-4D2E-4E58-AE9A-093004DBFE7D}"/>
    <dgm:cxn modelId="{AC35B105-46AF-4C49-A595-22045CD75D36}" type="presOf" srcId="{7B43940D-ACC2-45D4-9179-F5B8DEE3813F}" destId="{8EBE8796-C48E-40CB-83F0-92F0DDCEB9E6}" srcOrd="0" destOrd="0" presId="urn:microsoft.com/office/officeart/2005/8/layout/arrow2"/>
    <dgm:cxn modelId="{1B51F378-5357-4D13-9DDA-78D9641447AB}" type="presParOf" srcId="{CA622955-04A5-424A-BEBF-3A19BA678CE5}" destId="{2AC8B378-878B-4559-ABA6-F795C96F41D5}" srcOrd="0" destOrd="0" presId="urn:microsoft.com/office/officeart/2005/8/layout/arrow2"/>
    <dgm:cxn modelId="{8E1FE4FA-303A-4E5F-9841-2973DD91AF47}" type="presParOf" srcId="{CA622955-04A5-424A-BEBF-3A19BA678CE5}" destId="{39E084B1-75E3-4B13-88DC-BCE41FD71EDA}" srcOrd="1" destOrd="0" presId="urn:microsoft.com/office/officeart/2005/8/layout/arrow2"/>
    <dgm:cxn modelId="{F6E8BBD5-34C9-4DC0-A146-707CCC40DE6B}" type="presParOf" srcId="{39E084B1-75E3-4B13-88DC-BCE41FD71EDA}" destId="{53F5B9A5-4567-4AAC-AF23-7739A060A258}" srcOrd="0" destOrd="0" presId="urn:microsoft.com/office/officeart/2005/8/layout/arrow2"/>
    <dgm:cxn modelId="{9EC91EBC-442B-4719-8343-9EB2B4213DD3}" type="presParOf" srcId="{39E084B1-75E3-4B13-88DC-BCE41FD71EDA}" destId="{267F29AF-7E25-4C11-A810-388BC43BFB86}" srcOrd="1" destOrd="0" presId="urn:microsoft.com/office/officeart/2005/8/layout/arrow2"/>
    <dgm:cxn modelId="{463EE1CF-C8C3-49C9-AFCE-CB837773A438}" type="presParOf" srcId="{39E084B1-75E3-4B13-88DC-BCE41FD71EDA}" destId="{A24BBBD8-BA11-4A48-A969-4D179673BA78}" srcOrd="2" destOrd="0" presId="urn:microsoft.com/office/officeart/2005/8/layout/arrow2"/>
    <dgm:cxn modelId="{D907B56A-BB77-40DE-BA85-4F51ACE516C2}" type="presParOf" srcId="{39E084B1-75E3-4B13-88DC-BCE41FD71EDA}" destId="{8EBE8796-C48E-40CB-83F0-92F0DDCEB9E6}" srcOrd="3" destOrd="0" presId="urn:microsoft.com/office/officeart/2005/8/layout/arrow2"/>
    <dgm:cxn modelId="{C40739A9-8729-4C3F-943C-79B16EA1B5D0}" type="presParOf" srcId="{39E084B1-75E3-4B13-88DC-BCE41FD71EDA}" destId="{80C26D97-B238-4C8B-BBE7-C5E395ACB9EA}" srcOrd="4" destOrd="0" presId="urn:microsoft.com/office/officeart/2005/8/layout/arrow2"/>
    <dgm:cxn modelId="{54C6FE00-3FFD-408E-BBA4-67C0AEF8B2A3}" type="presParOf" srcId="{39E084B1-75E3-4B13-88DC-BCE41FD71EDA}" destId="{7B124E13-6CF7-4BC4-9960-E1AA8A0B3750}" srcOrd="5" destOrd="0" presId="urn:microsoft.com/office/officeart/2005/8/layout/arrow2"/>
    <dgm:cxn modelId="{0192C687-53AC-416A-A3A2-C425EE9E2DDD}" type="presParOf" srcId="{39E084B1-75E3-4B13-88DC-BCE41FD71EDA}" destId="{7C3A6D9B-B688-4B16-AC17-4AE662EE9DCD}" srcOrd="6" destOrd="0" presId="urn:microsoft.com/office/officeart/2005/8/layout/arrow2"/>
    <dgm:cxn modelId="{080E177C-0617-40B2-B46B-28586A65A8A2}" type="presParOf" srcId="{39E084B1-75E3-4B13-88DC-BCE41FD71EDA}" destId="{9A612028-A427-46AB-BA4E-57D967BCC5B7}" srcOrd="7" destOrd="0" presId="urn:microsoft.com/office/officeart/2005/8/layout/arrow2"/>
    <dgm:cxn modelId="{0B0C9A46-31B9-4940-905C-72C92E70D23D}" type="presParOf" srcId="{39E084B1-75E3-4B13-88DC-BCE41FD71EDA}" destId="{C226FE0D-9694-4FC9-8A4A-C6AB8CFA4C3E}" srcOrd="8" destOrd="0" presId="urn:microsoft.com/office/officeart/2005/8/layout/arrow2"/>
    <dgm:cxn modelId="{5DBA8828-69E3-468B-B2F6-80CD1597B35E}" type="presParOf" srcId="{39E084B1-75E3-4B13-88DC-BCE41FD71EDA}" destId="{DBFFBEB4-5FB2-4D9B-B84D-651D5F901D5F}"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EB12DF-4DCE-4A5F-BEAE-08FFF1D67389}" type="doc">
      <dgm:prSet loTypeId="urn:microsoft.com/office/officeart/2008/layout/VerticalCurvedList" loCatId="list" qsTypeId="urn:microsoft.com/office/officeart/2005/8/quickstyle/simple1" qsCatId="simple" csTypeId="urn:microsoft.com/office/officeart/2005/8/colors/accent2_4" csCatId="accent2" phldr="1"/>
      <dgm:spPr/>
      <dgm:t>
        <a:bodyPr/>
        <a:lstStyle/>
        <a:p>
          <a:endParaRPr lang="en-US"/>
        </a:p>
      </dgm:t>
    </dgm:pt>
    <dgm:pt modelId="{6191D205-CC9C-40E6-AEFA-02EB66961A9B}">
      <dgm:prSet phldrT="[Text]"/>
      <dgm:spPr/>
      <dgm:t>
        <a:bodyPr/>
        <a:lstStyle/>
        <a:p>
          <a:r>
            <a:rPr lang="en-US" dirty="0" smtClean="0"/>
            <a:t>Essential Services</a:t>
          </a:r>
          <a:endParaRPr lang="en-US" dirty="0"/>
        </a:p>
      </dgm:t>
    </dgm:pt>
    <dgm:pt modelId="{07B4A590-B9FB-48AB-BDCA-E2C5E30D4B57}" type="parTrans" cxnId="{2C4BC619-125F-4BE2-8BFD-996A26A5EA54}">
      <dgm:prSet/>
      <dgm:spPr/>
      <dgm:t>
        <a:bodyPr/>
        <a:lstStyle/>
        <a:p>
          <a:endParaRPr lang="en-US"/>
        </a:p>
      </dgm:t>
    </dgm:pt>
    <dgm:pt modelId="{8F75576C-5067-42C8-8EAB-BE8BAF32391E}" type="sibTrans" cxnId="{2C4BC619-125F-4BE2-8BFD-996A26A5EA54}">
      <dgm:prSet/>
      <dgm:spPr/>
      <dgm:t>
        <a:bodyPr/>
        <a:lstStyle/>
        <a:p>
          <a:endParaRPr lang="en-US"/>
        </a:p>
      </dgm:t>
    </dgm:pt>
    <dgm:pt modelId="{8B3F5DB2-2FB0-4014-A2E9-D1C95B781487}">
      <dgm:prSet phldrT="[Text]"/>
      <dgm:spPr/>
      <dgm:t>
        <a:bodyPr/>
        <a:lstStyle/>
        <a:p>
          <a:r>
            <a:rPr lang="en-US" dirty="0" smtClean="0"/>
            <a:t>Staffing</a:t>
          </a:r>
          <a:endParaRPr lang="en-US" dirty="0"/>
        </a:p>
      </dgm:t>
    </dgm:pt>
    <dgm:pt modelId="{5E99BE43-0F64-443C-BBFB-BEFC336F6A9D}" type="parTrans" cxnId="{D57CC8CE-446E-41F2-8D64-ECBB40C874E4}">
      <dgm:prSet/>
      <dgm:spPr/>
      <dgm:t>
        <a:bodyPr/>
        <a:lstStyle/>
        <a:p>
          <a:endParaRPr lang="en-US"/>
        </a:p>
      </dgm:t>
    </dgm:pt>
    <dgm:pt modelId="{0ED2CD6C-F5B8-43A3-BAA6-333B4C076810}" type="sibTrans" cxnId="{D57CC8CE-446E-41F2-8D64-ECBB40C874E4}">
      <dgm:prSet/>
      <dgm:spPr/>
      <dgm:t>
        <a:bodyPr/>
        <a:lstStyle/>
        <a:p>
          <a:endParaRPr lang="en-US"/>
        </a:p>
      </dgm:t>
    </dgm:pt>
    <dgm:pt modelId="{6A4F0F95-6C94-447B-B1FB-318E1DF08649}">
      <dgm:prSet phldrT="[Text]"/>
      <dgm:spPr/>
      <dgm:t>
        <a:bodyPr/>
        <a:lstStyle/>
        <a:p>
          <a:r>
            <a:rPr lang="en-US" dirty="0" smtClean="0"/>
            <a:t>Programing</a:t>
          </a:r>
          <a:endParaRPr lang="en-US" dirty="0"/>
        </a:p>
      </dgm:t>
    </dgm:pt>
    <dgm:pt modelId="{5F1381F6-BEE7-4A92-9BCF-E02B99D25121}" type="parTrans" cxnId="{C3131754-B33C-4BF5-8871-1E217E483485}">
      <dgm:prSet/>
      <dgm:spPr/>
      <dgm:t>
        <a:bodyPr/>
        <a:lstStyle/>
        <a:p>
          <a:endParaRPr lang="en-US"/>
        </a:p>
      </dgm:t>
    </dgm:pt>
    <dgm:pt modelId="{5C8FEE18-8207-4114-83F4-FF95B7687A80}" type="sibTrans" cxnId="{C3131754-B33C-4BF5-8871-1E217E483485}">
      <dgm:prSet/>
      <dgm:spPr/>
      <dgm:t>
        <a:bodyPr/>
        <a:lstStyle/>
        <a:p>
          <a:endParaRPr lang="en-US"/>
        </a:p>
      </dgm:t>
    </dgm:pt>
    <dgm:pt modelId="{83EB6B0A-0011-4B94-946E-9F4FD2CBA763}">
      <dgm:prSet phldrT="[Text]"/>
      <dgm:spPr/>
      <dgm:t>
        <a:bodyPr/>
        <a:lstStyle/>
        <a:p>
          <a:r>
            <a:rPr lang="en-US" dirty="0" smtClean="0"/>
            <a:t>Transitioning</a:t>
          </a:r>
          <a:endParaRPr lang="en-US" dirty="0"/>
        </a:p>
      </dgm:t>
    </dgm:pt>
    <dgm:pt modelId="{61E40D45-4986-407E-BD31-012F7B4FC446}" type="parTrans" cxnId="{426AD461-9D58-4B48-9E55-7CAC8627C660}">
      <dgm:prSet/>
      <dgm:spPr/>
      <dgm:t>
        <a:bodyPr/>
        <a:lstStyle/>
        <a:p>
          <a:endParaRPr lang="en-US"/>
        </a:p>
      </dgm:t>
    </dgm:pt>
    <dgm:pt modelId="{2AF584B5-5C65-4EF1-8899-5F36C4056DB7}" type="sibTrans" cxnId="{426AD461-9D58-4B48-9E55-7CAC8627C660}">
      <dgm:prSet/>
      <dgm:spPr/>
      <dgm:t>
        <a:bodyPr/>
        <a:lstStyle/>
        <a:p>
          <a:endParaRPr lang="en-US"/>
        </a:p>
      </dgm:t>
    </dgm:pt>
    <dgm:pt modelId="{AA0C2D8A-7CC1-4782-A69B-8E471BF992C6}">
      <dgm:prSet phldrT="[Text]"/>
      <dgm:spPr/>
      <dgm:t>
        <a:bodyPr/>
        <a:lstStyle/>
        <a:p>
          <a:r>
            <a:rPr lang="en-US" dirty="0" smtClean="0"/>
            <a:t>Governance Bodies </a:t>
          </a:r>
          <a:endParaRPr lang="en-US" dirty="0"/>
        </a:p>
      </dgm:t>
    </dgm:pt>
    <dgm:pt modelId="{0C4FC586-25E4-480F-9DC9-1476E6B82E76}" type="parTrans" cxnId="{1B1210BE-B65E-4F10-9BC3-50A06664B5C9}">
      <dgm:prSet/>
      <dgm:spPr/>
      <dgm:t>
        <a:bodyPr/>
        <a:lstStyle/>
        <a:p>
          <a:endParaRPr lang="en-US"/>
        </a:p>
      </dgm:t>
    </dgm:pt>
    <dgm:pt modelId="{F542D3CC-4ABE-4F8C-B134-C7CC6E766519}" type="sibTrans" cxnId="{1B1210BE-B65E-4F10-9BC3-50A06664B5C9}">
      <dgm:prSet/>
      <dgm:spPr/>
      <dgm:t>
        <a:bodyPr/>
        <a:lstStyle/>
        <a:p>
          <a:endParaRPr lang="en-US"/>
        </a:p>
      </dgm:t>
    </dgm:pt>
    <dgm:pt modelId="{8D75CAD0-24CB-4F1B-9DC2-DA0C64FAC453}">
      <dgm:prSet phldrT="[Text]"/>
      <dgm:spPr/>
      <dgm:t>
        <a:bodyPr/>
        <a:lstStyle/>
        <a:p>
          <a:r>
            <a:rPr lang="en-US" dirty="0" smtClean="0"/>
            <a:t>Data</a:t>
          </a:r>
          <a:endParaRPr lang="en-US" dirty="0"/>
        </a:p>
      </dgm:t>
    </dgm:pt>
    <dgm:pt modelId="{05B08583-654E-41ED-9CF3-4B3F39C1CEA0}" type="parTrans" cxnId="{64C7D1F5-AD02-4EDA-BDB0-7F068C54A3CE}">
      <dgm:prSet/>
      <dgm:spPr/>
      <dgm:t>
        <a:bodyPr/>
        <a:lstStyle/>
        <a:p>
          <a:endParaRPr lang="en-US"/>
        </a:p>
      </dgm:t>
    </dgm:pt>
    <dgm:pt modelId="{31BC569C-D171-4532-86C1-36D29B6745AA}" type="sibTrans" cxnId="{64C7D1F5-AD02-4EDA-BDB0-7F068C54A3CE}">
      <dgm:prSet/>
      <dgm:spPr/>
      <dgm:t>
        <a:bodyPr/>
        <a:lstStyle/>
        <a:p>
          <a:endParaRPr lang="en-US"/>
        </a:p>
      </dgm:t>
    </dgm:pt>
    <dgm:pt modelId="{09BE3CD7-6975-403E-902E-E938F47BDDBB}" type="pres">
      <dgm:prSet presAssocID="{52EB12DF-4DCE-4A5F-BEAE-08FFF1D67389}" presName="Name0" presStyleCnt="0">
        <dgm:presLayoutVars>
          <dgm:chMax val="7"/>
          <dgm:chPref val="7"/>
          <dgm:dir/>
        </dgm:presLayoutVars>
      </dgm:prSet>
      <dgm:spPr/>
    </dgm:pt>
    <dgm:pt modelId="{615C2060-240C-4058-9284-4F66B0C28B3B}" type="pres">
      <dgm:prSet presAssocID="{52EB12DF-4DCE-4A5F-BEAE-08FFF1D67389}" presName="Name1" presStyleCnt="0"/>
      <dgm:spPr/>
    </dgm:pt>
    <dgm:pt modelId="{1ED0BE88-51D5-46C2-A8CE-9F2AE12F8749}" type="pres">
      <dgm:prSet presAssocID="{52EB12DF-4DCE-4A5F-BEAE-08FFF1D67389}" presName="cycle" presStyleCnt="0"/>
      <dgm:spPr/>
    </dgm:pt>
    <dgm:pt modelId="{6E33F45D-FBA3-4530-B9C0-DAA5FAFC6ADE}" type="pres">
      <dgm:prSet presAssocID="{52EB12DF-4DCE-4A5F-BEAE-08FFF1D67389}" presName="srcNode" presStyleLbl="node1" presStyleIdx="0" presStyleCnt="6"/>
      <dgm:spPr/>
    </dgm:pt>
    <dgm:pt modelId="{533B791F-EE43-4874-BCA0-611F88CE0E88}" type="pres">
      <dgm:prSet presAssocID="{52EB12DF-4DCE-4A5F-BEAE-08FFF1D67389}" presName="conn" presStyleLbl="parChTrans1D2" presStyleIdx="0" presStyleCnt="1"/>
      <dgm:spPr/>
    </dgm:pt>
    <dgm:pt modelId="{B9402812-2776-48EB-8937-514563310F67}" type="pres">
      <dgm:prSet presAssocID="{52EB12DF-4DCE-4A5F-BEAE-08FFF1D67389}" presName="extraNode" presStyleLbl="node1" presStyleIdx="0" presStyleCnt="6"/>
      <dgm:spPr/>
    </dgm:pt>
    <dgm:pt modelId="{809B0299-BD7F-4A87-A744-728E05A928FE}" type="pres">
      <dgm:prSet presAssocID="{52EB12DF-4DCE-4A5F-BEAE-08FFF1D67389}" presName="dstNode" presStyleLbl="node1" presStyleIdx="0" presStyleCnt="6"/>
      <dgm:spPr/>
    </dgm:pt>
    <dgm:pt modelId="{619B97D0-B49F-491F-914E-10C48A9E6919}" type="pres">
      <dgm:prSet presAssocID="{6191D205-CC9C-40E6-AEFA-02EB66961A9B}" presName="text_1" presStyleLbl="node1" presStyleIdx="0" presStyleCnt="6">
        <dgm:presLayoutVars>
          <dgm:bulletEnabled val="1"/>
        </dgm:presLayoutVars>
      </dgm:prSet>
      <dgm:spPr/>
    </dgm:pt>
    <dgm:pt modelId="{513F09A5-5D8C-4EEF-95FC-0494316D1542}" type="pres">
      <dgm:prSet presAssocID="{6191D205-CC9C-40E6-AEFA-02EB66961A9B}" presName="accent_1" presStyleCnt="0"/>
      <dgm:spPr/>
    </dgm:pt>
    <dgm:pt modelId="{858052FE-A547-4582-9741-3EB8C9403023}" type="pres">
      <dgm:prSet presAssocID="{6191D205-CC9C-40E6-AEFA-02EB66961A9B}" presName="accentRepeatNode" presStyleLbl="solidFgAcc1" presStyleIdx="0" presStyleCnt="6"/>
      <dgm:spPr/>
    </dgm:pt>
    <dgm:pt modelId="{01EFAE5D-617F-4CB0-9004-A6026CD31256}" type="pres">
      <dgm:prSet presAssocID="{8B3F5DB2-2FB0-4014-A2E9-D1C95B781487}" presName="text_2" presStyleLbl="node1" presStyleIdx="1" presStyleCnt="6">
        <dgm:presLayoutVars>
          <dgm:bulletEnabled val="1"/>
        </dgm:presLayoutVars>
      </dgm:prSet>
      <dgm:spPr/>
    </dgm:pt>
    <dgm:pt modelId="{80DA65E1-14EF-4710-A97F-F723924718CA}" type="pres">
      <dgm:prSet presAssocID="{8B3F5DB2-2FB0-4014-A2E9-D1C95B781487}" presName="accent_2" presStyleCnt="0"/>
      <dgm:spPr/>
    </dgm:pt>
    <dgm:pt modelId="{9D00B90A-73DF-4078-B959-514861E4EE54}" type="pres">
      <dgm:prSet presAssocID="{8B3F5DB2-2FB0-4014-A2E9-D1C95B781487}" presName="accentRepeatNode" presStyleLbl="solidFgAcc1" presStyleIdx="1" presStyleCnt="6"/>
      <dgm:spPr/>
    </dgm:pt>
    <dgm:pt modelId="{BE32B45A-51E8-4D78-9B44-8994CA7B459B}" type="pres">
      <dgm:prSet presAssocID="{6A4F0F95-6C94-447B-B1FB-318E1DF08649}" presName="text_3" presStyleLbl="node1" presStyleIdx="2" presStyleCnt="6">
        <dgm:presLayoutVars>
          <dgm:bulletEnabled val="1"/>
        </dgm:presLayoutVars>
      </dgm:prSet>
      <dgm:spPr/>
      <dgm:t>
        <a:bodyPr/>
        <a:lstStyle/>
        <a:p>
          <a:endParaRPr lang="en-US"/>
        </a:p>
      </dgm:t>
    </dgm:pt>
    <dgm:pt modelId="{D96DF230-6F3E-4B5D-A37A-1FB12E881DD2}" type="pres">
      <dgm:prSet presAssocID="{6A4F0F95-6C94-447B-B1FB-318E1DF08649}" presName="accent_3" presStyleCnt="0"/>
      <dgm:spPr/>
    </dgm:pt>
    <dgm:pt modelId="{6BDE0C65-704B-43F0-8C82-37504FEA31EF}" type="pres">
      <dgm:prSet presAssocID="{6A4F0F95-6C94-447B-B1FB-318E1DF08649}" presName="accentRepeatNode" presStyleLbl="solidFgAcc1" presStyleIdx="2" presStyleCnt="6"/>
      <dgm:spPr/>
    </dgm:pt>
    <dgm:pt modelId="{FDE78AFC-D7FF-40CD-8291-BD385495F1E1}" type="pres">
      <dgm:prSet presAssocID="{83EB6B0A-0011-4B94-946E-9F4FD2CBA763}" presName="text_4" presStyleLbl="node1" presStyleIdx="3" presStyleCnt="6">
        <dgm:presLayoutVars>
          <dgm:bulletEnabled val="1"/>
        </dgm:presLayoutVars>
      </dgm:prSet>
      <dgm:spPr/>
      <dgm:t>
        <a:bodyPr/>
        <a:lstStyle/>
        <a:p>
          <a:endParaRPr lang="en-US"/>
        </a:p>
      </dgm:t>
    </dgm:pt>
    <dgm:pt modelId="{1AE7BED8-BC57-4567-B08A-13B68E0E84BE}" type="pres">
      <dgm:prSet presAssocID="{83EB6B0A-0011-4B94-946E-9F4FD2CBA763}" presName="accent_4" presStyleCnt="0"/>
      <dgm:spPr/>
    </dgm:pt>
    <dgm:pt modelId="{6FE9E8B3-8340-424B-871D-1979367607FF}" type="pres">
      <dgm:prSet presAssocID="{83EB6B0A-0011-4B94-946E-9F4FD2CBA763}" presName="accentRepeatNode" presStyleLbl="solidFgAcc1" presStyleIdx="3" presStyleCnt="6"/>
      <dgm:spPr/>
    </dgm:pt>
    <dgm:pt modelId="{3BCE1A78-2AF8-4F94-BF61-8B699B31EAF1}" type="pres">
      <dgm:prSet presAssocID="{AA0C2D8A-7CC1-4782-A69B-8E471BF992C6}" presName="text_5" presStyleLbl="node1" presStyleIdx="4" presStyleCnt="6">
        <dgm:presLayoutVars>
          <dgm:bulletEnabled val="1"/>
        </dgm:presLayoutVars>
      </dgm:prSet>
      <dgm:spPr/>
      <dgm:t>
        <a:bodyPr/>
        <a:lstStyle/>
        <a:p>
          <a:endParaRPr lang="en-US"/>
        </a:p>
      </dgm:t>
    </dgm:pt>
    <dgm:pt modelId="{5F4FE614-3081-4385-8A35-1A22227D69FA}" type="pres">
      <dgm:prSet presAssocID="{AA0C2D8A-7CC1-4782-A69B-8E471BF992C6}" presName="accent_5" presStyleCnt="0"/>
      <dgm:spPr/>
    </dgm:pt>
    <dgm:pt modelId="{E8F505C0-6E59-46E4-A0C8-D06D606F64AC}" type="pres">
      <dgm:prSet presAssocID="{AA0C2D8A-7CC1-4782-A69B-8E471BF992C6}" presName="accentRepeatNode" presStyleLbl="solidFgAcc1" presStyleIdx="4" presStyleCnt="6"/>
      <dgm:spPr/>
    </dgm:pt>
    <dgm:pt modelId="{FA091E0A-782E-4B56-99F1-25EC28C4EBD8}" type="pres">
      <dgm:prSet presAssocID="{8D75CAD0-24CB-4F1B-9DC2-DA0C64FAC453}" presName="text_6" presStyleLbl="node1" presStyleIdx="5" presStyleCnt="6">
        <dgm:presLayoutVars>
          <dgm:bulletEnabled val="1"/>
        </dgm:presLayoutVars>
      </dgm:prSet>
      <dgm:spPr/>
    </dgm:pt>
    <dgm:pt modelId="{D90BDE91-94D9-4266-9A65-6064D161A682}" type="pres">
      <dgm:prSet presAssocID="{8D75CAD0-24CB-4F1B-9DC2-DA0C64FAC453}" presName="accent_6" presStyleCnt="0"/>
      <dgm:spPr/>
    </dgm:pt>
    <dgm:pt modelId="{FA8A0B0A-A330-4B74-8E41-47E42B071353}" type="pres">
      <dgm:prSet presAssocID="{8D75CAD0-24CB-4F1B-9DC2-DA0C64FAC453}" presName="accentRepeatNode" presStyleLbl="solidFgAcc1" presStyleIdx="5" presStyleCnt="6"/>
      <dgm:spPr/>
    </dgm:pt>
  </dgm:ptLst>
  <dgm:cxnLst>
    <dgm:cxn modelId="{C3B99888-9F77-4E21-8663-559E23E6ACDD}" type="presOf" srcId="{8D75CAD0-24CB-4F1B-9DC2-DA0C64FAC453}" destId="{FA091E0A-782E-4B56-99F1-25EC28C4EBD8}" srcOrd="0" destOrd="0" presId="urn:microsoft.com/office/officeart/2008/layout/VerticalCurvedList"/>
    <dgm:cxn modelId="{23F120C7-CB91-40EA-9541-57BB330AF6AD}" type="presOf" srcId="{8B3F5DB2-2FB0-4014-A2E9-D1C95B781487}" destId="{01EFAE5D-617F-4CB0-9004-A6026CD31256}" srcOrd="0" destOrd="0" presId="urn:microsoft.com/office/officeart/2008/layout/VerticalCurvedList"/>
    <dgm:cxn modelId="{4FC72E10-9896-40E3-B178-5BB7C6BC61DA}" type="presOf" srcId="{AA0C2D8A-7CC1-4782-A69B-8E471BF992C6}" destId="{3BCE1A78-2AF8-4F94-BF61-8B699B31EAF1}" srcOrd="0" destOrd="0" presId="urn:microsoft.com/office/officeart/2008/layout/VerticalCurvedList"/>
    <dgm:cxn modelId="{93AE316F-343F-4566-9385-C99CAD89E206}" type="presOf" srcId="{83EB6B0A-0011-4B94-946E-9F4FD2CBA763}" destId="{FDE78AFC-D7FF-40CD-8291-BD385495F1E1}" srcOrd="0" destOrd="0" presId="urn:microsoft.com/office/officeart/2008/layout/VerticalCurvedList"/>
    <dgm:cxn modelId="{2C4BC619-125F-4BE2-8BFD-996A26A5EA54}" srcId="{52EB12DF-4DCE-4A5F-BEAE-08FFF1D67389}" destId="{6191D205-CC9C-40E6-AEFA-02EB66961A9B}" srcOrd="0" destOrd="0" parTransId="{07B4A590-B9FB-48AB-BDCA-E2C5E30D4B57}" sibTransId="{8F75576C-5067-42C8-8EAB-BE8BAF32391E}"/>
    <dgm:cxn modelId="{82686A74-E772-4ECA-9246-9391533510EB}" type="presOf" srcId="{6A4F0F95-6C94-447B-B1FB-318E1DF08649}" destId="{BE32B45A-51E8-4D78-9B44-8994CA7B459B}" srcOrd="0" destOrd="0" presId="urn:microsoft.com/office/officeart/2008/layout/VerticalCurvedList"/>
    <dgm:cxn modelId="{1B1210BE-B65E-4F10-9BC3-50A06664B5C9}" srcId="{52EB12DF-4DCE-4A5F-BEAE-08FFF1D67389}" destId="{AA0C2D8A-7CC1-4782-A69B-8E471BF992C6}" srcOrd="4" destOrd="0" parTransId="{0C4FC586-25E4-480F-9DC9-1476E6B82E76}" sibTransId="{F542D3CC-4ABE-4F8C-B134-C7CC6E766519}"/>
    <dgm:cxn modelId="{C3131754-B33C-4BF5-8871-1E217E483485}" srcId="{52EB12DF-4DCE-4A5F-BEAE-08FFF1D67389}" destId="{6A4F0F95-6C94-447B-B1FB-318E1DF08649}" srcOrd="2" destOrd="0" parTransId="{5F1381F6-BEE7-4A92-9BCF-E02B99D25121}" sibTransId="{5C8FEE18-8207-4114-83F4-FF95B7687A80}"/>
    <dgm:cxn modelId="{D57CC8CE-446E-41F2-8D64-ECBB40C874E4}" srcId="{52EB12DF-4DCE-4A5F-BEAE-08FFF1D67389}" destId="{8B3F5DB2-2FB0-4014-A2E9-D1C95B781487}" srcOrd="1" destOrd="0" parTransId="{5E99BE43-0F64-443C-BBFB-BEFC336F6A9D}" sibTransId="{0ED2CD6C-F5B8-43A3-BAA6-333B4C076810}"/>
    <dgm:cxn modelId="{EB5DAB96-1CE2-45E2-B1DD-EBA6D50790BD}" type="presOf" srcId="{52EB12DF-4DCE-4A5F-BEAE-08FFF1D67389}" destId="{09BE3CD7-6975-403E-902E-E938F47BDDBB}" srcOrd="0" destOrd="0" presId="urn:microsoft.com/office/officeart/2008/layout/VerticalCurvedList"/>
    <dgm:cxn modelId="{979EDD8A-8B8C-4B9E-B082-A3A0169A0CDF}" type="presOf" srcId="{6191D205-CC9C-40E6-AEFA-02EB66961A9B}" destId="{619B97D0-B49F-491F-914E-10C48A9E6919}" srcOrd="0" destOrd="0" presId="urn:microsoft.com/office/officeart/2008/layout/VerticalCurvedList"/>
    <dgm:cxn modelId="{E91012BE-E5F5-4FF0-BD14-CC80670332CA}" type="presOf" srcId="{8F75576C-5067-42C8-8EAB-BE8BAF32391E}" destId="{533B791F-EE43-4874-BCA0-611F88CE0E88}" srcOrd="0" destOrd="0" presId="urn:microsoft.com/office/officeart/2008/layout/VerticalCurvedList"/>
    <dgm:cxn modelId="{64C7D1F5-AD02-4EDA-BDB0-7F068C54A3CE}" srcId="{52EB12DF-4DCE-4A5F-BEAE-08FFF1D67389}" destId="{8D75CAD0-24CB-4F1B-9DC2-DA0C64FAC453}" srcOrd="5" destOrd="0" parTransId="{05B08583-654E-41ED-9CF3-4B3F39C1CEA0}" sibTransId="{31BC569C-D171-4532-86C1-36D29B6745AA}"/>
    <dgm:cxn modelId="{426AD461-9D58-4B48-9E55-7CAC8627C660}" srcId="{52EB12DF-4DCE-4A5F-BEAE-08FFF1D67389}" destId="{83EB6B0A-0011-4B94-946E-9F4FD2CBA763}" srcOrd="3" destOrd="0" parTransId="{61E40D45-4986-407E-BD31-012F7B4FC446}" sibTransId="{2AF584B5-5C65-4EF1-8899-5F36C4056DB7}"/>
    <dgm:cxn modelId="{F76601EE-CF61-4BD3-ABFB-C440E8428A8A}" type="presParOf" srcId="{09BE3CD7-6975-403E-902E-E938F47BDDBB}" destId="{615C2060-240C-4058-9284-4F66B0C28B3B}" srcOrd="0" destOrd="0" presId="urn:microsoft.com/office/officeart/2008/layout/VerticalCurvedList"/>
    <dgm:cxn modelId="{CFFA7B0B-0128-4742-8475-4CD9B3A219F8}" type="presParOf" srcId="{615C2060-240C-4058-9284-4F66B0C28B3B}" destId="{1ED0BE88-51D5-46C2-A8CE-9F2AE12F8749}" srcOrd="0" destOrd="0" presId="urn:microsoft.com/office/officeart/2008/layout/VerticalCurvedList"/>
    <dgm:cxn modelId="{52FCB077-EBE1-45AC-ABBA-12543F649A40}" type="presParOf" srcId="{1ED0BE88-51D5-46C2-A8CE-9F2AE12F8749}" destId="{6E33F45D-FBA3-4530-B9C0-DAA5FAFC6ADE}" srcOrd="0" destOrd="0" presId="urn:microsoft.com/office/officeart/2008/layout/VerticalCurvedList"/>
    <dgm:cxn modelId="{0421D1F7-ABE4-42AB-921D-53CE3113FA3C}" type="presParOf" srcId="{1ED0BE88-51D5-46C2-A8CE-9F2AE12F8749}" destId="{533B791F-EE43-4874-BCA0-611F88CE0E88}" srcOrd="1" destOrd="0" presId="urn:microsoft.com/office/officeart/2008/layout/VerticalCurvedList"/>
    <dgm:cxn modelId="{4DDC76FC-C6F6-4AB6-9999-8AC55180D51D}" type="presParOf" srcId="{1ED0BE88-51D5-46C2-A8CE-9F2AE12F8749}" destId="{B9402812-2776-48EB-8937-514563310F67}" srcOrd="2" destOrd="0" presId="urn:microsoft.com/office/officeart/2008/layout/VerticalCurvedList"/>
    <dgm:cxn modelId="{909DE8C1-9553-4D80-838A-C7DE4BF3B6B0}" type="presParOf" srcId="{1ED0BE88-51D5-46C2-A8CE-9F2AE12F8749}" destId="{809B0299-BD7F-4A87-A744-728E05A928FE}" srcOrd="3" destOrd="0" presId="urn:microsoft.com/office/officeart/2008/layout/VerticalCurvedList"/>
    <dgm:cxn modelId="{47DBA515-BE92-4B4F-B3CE-C69201828912}" type="presParOf" srcId="{615C2060-240C-4058-9284-4F66B0C28B3B}" destId="{619B97D0-B49F-491F-914E-10C48A9E6919}" srcOrd="1" destOrd="0" presId="urn:microsoft.com/office/officeart/2008/layout/VerticalCurvedList"/>
    <dgm:cxn modelId="{28DAED3A-06F8-4F9C-8179-8BEE81EBB30B}" type="presParOf" srcId="{615C2060-240C-4058-9284-4F66B0C28B3B}" destId="{513F09A5-5D8C-4EEF-95FC-0494316D1542}" srcOrd="2" destOrd="0" presId="urn:microsoft.com/office/officeart/2008/layout/VerticalCurvedList"/>
    <dgm:cxn modelId="{A777972E-5DDE-4D47-8AC7-91D541776C6D}" type="presParOf" srcId="{513F09A5-5D8C-4EEF-95FC-0494316D1542}" destId="{858052FE-A547-4582-9741-3EB8C9403023}" srcOrd="0" destOrd="0" presId="urn:microsoft.com/office/officeart/2008/layout/VerticalCurvedList"/>
    <dgm:cxn modelId="{062C60BC-E583-47E3-BDB9-90CD44D7FAE6}" type="presParOf" srcId="{615C2060-240C-4058-9284-4F66B0C28B3B}" destId="{01EFAE5D-617F-4CB0-9004-A6026CD31256}" srcOrd="3" destOrd="0" presId="urn:microsoft.com/office/officeart/2008/layout/VerticalCurvedList"/>
    <dgm:cxn modelId="{3B7E7149-8D78-48B5-9420-45C295B15B95}" type="presParOf" srcId="{615C2060-240C-4058-9284-4F66B0C28B3B}" destId="{80DA65E1-14EF-4710-A97F-F723924718CA}" srcOrd="4" destOrd="0" presId="urn:microsoft.com/office/officeart/2008/layout/VerticalCurvedList"/>
    <dgm:cxn modelId="{75DF2665-AD37-467E-9B71-216AFFD04142}" type="presParOf" srcId="{80DA65E1-14EF-4710-A97F-F723924718CA}" destId="{9D00B90A-73DF-4078-B959-514861E4EE54}" srcOrd="0" destOrd="0" presId="urn:microsoft.com/office/officeart/2008/layout/VerticalCurvedList"/>
    <dgm:cxn modelId="{B27E8293-9A15-4A21-B87D-CAE77EFDA310}" type="presParOf" srcId="{615C2060-240C-4058-9284-4F66B0C28B3B}" destId="{BE32B45A-51E8-4D78-9B44-8994CA7B459B}" srcOrd="5" destOrd="0" presId="urn:microsoft.com/office/officeart/2008/layout/VerticalCurvedList"/>
    <dgm:cxn modelId="{3C411BA9-2ED9-498D-BF74-100CB33BA619}" type="presParOf" srcId="{615C2060-240C-4058-9284-4F66B0C28B3B}" destId="{D96DF230-6F3E-4B5D-A37A-1FB12E881DD2}" srcOrd="6" destOrd="0" presId="urn:microsoft.com/office/officeart/2008/layout/VerticalCurvedList"/>
    <dgm:cxn modelId="{BFE64BA1-C331-439F-AB30-7955E3B2721C}" type="presParOf" srcId="{D96DF230-6F3E-4B5D-A37A-1FB12E881DD2}" destId="{6BDE0C65-704B-43F0-8C82-37504FEA31EF}" srcOrd="0" destOrd="0" presId="urn:microsoft.com/office/officeart/2008/layout/VerticalCurvedList"/>
    <dgm:cxn modelId="{8CC539D8-EDFE-41AE-8899-08EB432FBC62}" type="presParOf" srcId="{615C2060-240C-4058-9284-4F66B0C28B3B}" destId="{FDE78AFC-D7FF-40CD-8291-BD385495F1E1}" srcOrd="7" destOrd="0" presId="urn:microsoft.com/office/officeart/2008/layout/VerticalCurvedList"/>
    <dgm:cxn modelId="{2448F34A-5E62-4FFF-90F1-843DD4032AE4}" type="presParOf" srcId="{615C2060-240C-4058-9284-4F66B0C28B3B}" destId="{1AE7BED8-BC57-4567-B08A-13B68E0E84BE}" srcOrd="8" destOrd="0" presId="urn:microsoft.com/office/officeart/2008/layout/VerticalCurvedList"/>
    <dgm:cxn modelId="{0A87B5EE-99D0-48C3-9BBD-BCC5C6934F7B}" type="presParOf" srcId="{1AE7BED8-BC57-4567-B08A-13B68E0E84BE}" destId="{6FE9E8B3-8340-424B-871D-1979367607FF}" srcOrd="0" destOrd="0" presId="urn:microsoft.com/office/officeart/2008/layout/VerticalCurvedList"/>
    <dgm:cxn modelId="{ABDF2FCB-6C83-49EE-97BA-59F335D00A60}" type="presParOf" srcId="{615C2060-240C-4058-9284-4F66B0C28B3B}" destId="{3BCE1A78-2AF8-4F94-BF61-8B699B31EAF1}" srcOrd="9" destOrd="0" presId="urn:microsoft.com/office/officeart/2008/layout/VerticalCurvedList"/>
    <dgm:cxn modelId="{2F6B5CB2-6888-435F-89DF-F7BAAB67C0EA}" type="presParOf" srcId="{615C2060-240C-4058-9284-4F66B0C28B3B}" destId="{5F4FE614-3081-4385-8A35-1A22227D69FA}" srcOrd="10" destOrd="0" presId="urn:microsoft.com/office/officeart/2008/layout/VerticalCurvedList"/>
    <dgm:cxn modelId="{7E08C86D-86F7-486B-979C-733936CDEBCE}" type="presParOf" srcId="{5F4FE614-3081-4385-8A35-1A22227D69FA}" destId="{E8F505C0-6E59-46E4-A0C8-D06D606F64AC}" srcOrd="0" destOrd="0" presId="urn:microsoft.com/office/officeart/2008/layout/VerticalCurvedList"/>
    <dgm:cxn modelId="{DA31B91F-8928-4F9D-90B5-81E7F9B9DE55}" type="presParOf" srcId="{615C2060-240C-4058-9284-4F66B0C28B3B}" destId="{FA091E0A-782E-4B56-99F1-25EC28C4EBD8}" srcOrd="11" destOrd="0" presId="urn:microsoft.com/office/officeart/2008/layout/VerticalCurvedList"/>
    <dgm:cxn modelId="{687565B4-6B1D-48AB-A943-73D81FF2041B}" type="presParOf" srcId="{615C2060-240C-4058-9284-4F66B0C28B3B}" destId="{D90BDE91-94D9-4266-9A65-6064D161A682}" srcOrd="12" destOrd="0" presId="urn:microsoft.com/office/officeart/2008/layout/VerticalCurvedList"/>
    <dgm:cxn modelId="{444BFE65-BFB4-4DB2-A532-86F31D033CE7}" type="presParOf" srcId="{D90BDE91-94D9-4266-9A65-6064D161A682}" destId="{FA8A0B0A-A330-4B74-8E41-47E42B071353}"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A34CC47-800E-46CC-A4EF-60D714B2E439}" type="doc">
      <dgm:prSet loTypeId="urn:microsoft.com/office/officeart/2008/layout/VerticalCurvedList" loCatId="list" qsTypeId="urn:microsoft.com/office/officeart/2005/8/quickstyle/simple1" qsCatId="simple" csTypeId="urn:microsoft.com/office/officeart/2005/8/colors/accent2_4" csCatId="accent2" phldr="1"/>
      <dgm:spPr/>
      <dgm:t>
        <a:bodyPr/>
        <a:lstStyle/>
        <a:p>
          <a:endParaRPr lang="en-US"/>
        </a:p>
      </dgm:t>
    </dgm:pt>
    <dgm:pt modelId="{C16DDCBA-EE1E-488E-8E3B-37CC43F79179}">
      <dgm:prSet phldrT="[Text]"/>
      <dgm:spPr/>
      <dgm:t>
        <a:bodyPr/>
        <a:lstStyle/>
        <a:p>
          <a:r>
            <a:rPr lang="en-US" dirty="0" smtClean="0"/>
            <a:t>Essential Services</a:t>
          </a:r>
          <a:endParaRPr lang="en-US" dirty="0"/>
        </a:p>
      </dgm:t>
    </dgm:pt>
    <dgm:pt modelId="{BCA2DEA0-C2E0-490A-B19E-8A3D6C4BA206}" type="parTrans" cxnId="{4D816D6D-B87A-48F9-970D-6AC6037B01AF}">
      <dgm:prSet/>
      <dgm:spPr/>
      <dgm:t>
        <a:bodyPr/>
        <a:lstStyle/>
        <a:p>
          <a:endParaRPr lang="en-US"/>
        </a:p>
      </dgm:t>
    </dgm:pt>
    <dgm:pt modelId="{B8819C8E-E89D-4C45-A5F1-8D901411CF4E}" type="sibTrans" cxnId="{4D816D6D-B87A-48F9-970D-6AC6037B01AF}">
      <dgm:prSet/>
      <dgm:spPr/>
      <dgm:t>
        <a:bodyPr/>
        <a:lstStyle/>
        <a:p>
          <a:endParaRPr lang="en-US"/>
        </a:p>
      </dgm:t>
    </dgm:pt>
    <dgm:pt modelId="{DD2AF063-E841-4E96-80A1-D9A4A035B1E7}" type="pres">
      <dgm:prSet presAssocID="{AA34CC47-800E-46CC-A4EF-60D714B2E439}" presName="Name0" presStyleCnt="0">
        <dgm:presLayoutVars>
          <dgm:chMax val="7"/>
          <dgm:chPref val="7"/>
          <dgm:dir/>
        </dgm:presLayoutVars>
      </dgm:prSet>
      <dgm:spPr/>
    </dgm:pt>
    <dgm:pt modelId="{E49AFF11-BA57-437A-AB67-5DBAB7C0B138}" type="pres">
      <dgm:prSet presAssocID="{AA34CC47-800E-46CC-A4EF-60D714B2E439}" presName="Name1" presStyleCnt="0"/>
      <dgm:spPr/>
    </dgm:pt>
    <dgm:pt modelId="{66BF1DAE-B384-4A5C-9C84-EE64B0FFAD79}" type="pres">
      <dgm:prSet presAssocID="{AA34CC47-800E-46CC-A4EF-60D714B2E439}" presName="cycle" presStyleCnt="0"/>
      <dgm:spPr/>
    </dgm:pt>
    <dgm:pt modelId="{2EB9DEDE-A4FE-4184-888E-C2B3E912FE92}" type="pres">
      <dgm:prSet presAssocID="{AA34CC47-800E-46CC-A4EF-60D714B2E439}" presName="srcNode" presStyleLbl="node1" presStyleIdx="0" presStyleCnt="1"/>
      <dgm:spPr/>
    </dgm:pt>
    <dgm:pt modelId="{8F2600A0-7C57-4DEB-A0A6-0722CD7C6E5F}" type="pres">
      <dgm:prSet presAssocID="{AA34CC47-800E-46CC-A4EF-60D714B2E439}" presName="conn" presStyleLbl="parChTrans1D2" presStyleIdx="0" presStyleCnt="1"/>
      <dgm:spPr/>
    </dgm:pt>
    <dgm:pt modelId="{0EAD4BE1-15B4-4E55-8D86-66AE66707993}" type="pres">
      <dgm:prSet presAssocID="{AA34CC47-800E-46CC-A4EF-60D714B2E439}" presName="extraNode" presStyleLbl="node1" presStyleIdx="0" presStyleCnt="1"/>
      <dgm:spPr/>
    </dgm:pt>
    <dgm:pt modelId="{C33CF466-DCB1-4D34-BCE4-F43F28690695}" type="pres">
      <dgm:prSet presAssocID="{AA34CC47-800E-46CC-A4EF-60D714B2E439}" presName="dstNode" presStyleLbl="node1" presStyleIdx="0" presStyleCnt="1"/>
      <dgm:spPr/>
    </dgm:pt>
    <dgm:pt modelId="{9C870D0F-CF03-49B4-88FA-690C164ED5B6}" type="pres">
      <dgm:prSet presAssocID="{C16DDCBA-EE1E-488E-8E3B-37CC43F79179}" presName="text_1" presStyleLbl="node1" presStyleIdx="0" presStyleCnt="1">
        <dgm:presLayoutVars>
          <dgm:bulletEnabled val="1"/>
        </dgm:presLayoutVars>
      </dgm:prSet>
      <dgm:spPr/>
    </dgm:pt>
    <dgm:pt modelId="{5F59632A-E9A4-4AEA-8D6A-50186FA45894}" type="pres">
      <dgm:prSet presAssocID="{C16DDCBA-EE1E-488E-8E3B-37CC43F79179}" presName="accent_1" presStyleCnt="0"/>
      <dgm:spPr/>
    </dgm:pt>
    <dgm:pt modelId="{4788A64C-C58F-4DC7-8E82-E6CF56F5D12B}" type="pres">
      <dgm:prSet presAssocID="{C16DDCBA-EE1E-488E-8E3B-37CC43F79179}" presName="accentRepeatNode" presStyleLbl="solidFgAcc1" presStyleIdx="0" presStyleCnt="1"/>
      <dgm:spPr/>
    </dgm:pt>
  </dgm:ptLst>
  <dgm:cxnLst>
    <dgm:cxn modelId="{4FEF2366-76D3-4AF2-A288-284F9D19D229}" type="presOf" srcId="{B8819C8E-E89D-4C45-A5F1-8D901411CF4E}" destId="{8F2600A0-7C57-4DEB-A0A6-0722CD7C6E5F}" srcOrd="0" destOrd="0" presId="urn:microsoft.com/office/officeart/2008/layout/VerticalCurvedList"/>
    <dgm:cxn modelId="{3FEBE8A7-8187-4CBE-8D6D-4DDD16558FBC}" type="presOf" srcId="{C16DDCBA-EE1E-488E-8E3B-37CC43F79179}" destId="{9C870D0F-CF03-49B4-88FA-690C164ED5B6}" srcOrd="0" destOrd="0" presId="urn:microsoft.com/office/officeart/2008/layout/VerticalCurvedList"/>
    <dgm:cxn modelId="{D4D5CF1C-149E-4A65-A9F8-FF1F901AA144}" type="presOf" srcId="{AA34CC47-800E-46CC-A4EF-60D714B2E439}" destId="{DD2AF063-E841-4E96-80A1-D9A4A035B1E7}" srcOrd="0" destOrd="0" presId="urn:microsoft.com/office/officeart/2008/layout/VerticalCurvedList"/>
    <dgm:cxn modelId="{4D816D6D-B87A-48F9-970D-6AC6037B01AF}" srcId="{AA34CC47-800E-46CC-A4EF-60D714B2E439}" destId="{C16DDCBA-EE1E-488E-8E3B-37CC43F79179}" srcOrd="0" destOrd="0" parTransId="{BCA2DEA0-C2E0-490A-B19E-8A3D6C4BA206}" sibTransId="{B8819C8E-E89D-4C45-A5F1-8D901411CF4E}"/>
    <dgm:cxn modelId="{5EE6D1FB-60B8-49FA-8BE2-C368A50D30D1}" type="presParOf" srcId="{DD2AF063-E841-4E96-80A1-D9A4A035B1E7}" destId="{E49AFF11-BA57-437A-AB67-5DBAB7C0B138}" srcOrd="0" destOrd="0" presId="urn:microsoft.com/office/officeart/2008/layout/VerticalCurvedList"/>
    <dgm:cxn modelId="{D443EC7B-C887-48E0-9AC8-91F2F54BFD3B}" type="presParOf" srcId="{E49AFF11-BA57-437A-AB67-5DBAB7C0B138}" destId="{66BF1DAE-B384-4A5C-9C84-EE64B0FFAD79}" srcOrd="0" destOrd="0" presId="urn:microsoft.com/office/officeart/2008/layout/VerticalCurvedList"/>
    <dgm:cxn modelId="{B6EBCCF7-DC4F-42C0-AB91-6928410C7C30}" type="presParOf" srcId="{66BF1DAE-B384-4A5C-9C84-EE64B0FFAD79}" destId="{2EB9DEDE-A4FE-4184-888E-C2B3E912FE92}" srcOrd="0" destOrd="0" presId="urn:microsoft.com/office/officeart/2008/layout/VerticalCurvedList"/>
    <dgm:cxn modelId="{04B4350C-657A-43DF-8132-E293B406F24D}" type="presParOf" srcId="{66BF1DAE-B384-4A5C-9C84-EE64B0FFAD79}" destId="{8F2600A0-7C57-4DEB-A0A6-0722CD7C6E5F}" srcOrd="1" destOrd="0" presId="urn:microsoft.com/office/officeart/2008/layout/VerticalCurvedList"/>
    <dgm:cxn modelId="{BC0FBA6F-F3BD-411B-A164-A064449261FC}" type="presParOf" srcId="{66BF1DAE-B384-4A5C-9C84-EE64B0FFAD79}" destId="{0EAD4BE1-15B4-4E55-8D86-66AE66707993}" srcOrd="2" destOrd="0" presId="urn:microsoft.com/office/officeart/2008/layout/VerticalCurvedList"/>
    <dgm:cxn modelId="{E6731709-DEDF-472D-A1BD-4F83178F25BF}" type="presParOf" srcId="{66BF1DAE-B384-4A5C-9C84-EE64B0FFAD79}" destId="{C33CF466-DCB1-4D34-BCE4-F43F28690695}" srcOrd="3" destOrd="0" presId="urn:microsoft.com/office/officeart/2008/layout/VerticalCurvedList"/>
    <dgm:cxn modelId="{07F4793C-E916-473C-A84E-D7C3B13B72E8}" type="presParOf" srcId="{E49AFF11-BA57-437A-AB67-5DBAB7C0B138}" destId="{9C870D0F-CF03-49B4-88FA-690C164ED5B6}" srcOrd="1" destOrd="0" presId="urn:microsoft.com/office/officeart/2008/layout/VerticalCurvedList"/>
    <dgm:cxn modelId="{D08D41DC-79EC-4541-A0A7-52CE92AC3F5A}" type="presParOf" srcId="{E49AFF11-BA57-437A-AB67-5DBAB7C0B138}" destId="{5F59632A-E9A4-4AEA-8D6A-50186FA45894}" srcOrd="2" destOrd="0" presId="urn:microsoft.com/office/officeart/2008/layout/VerticalCurvedList"/>
    <dgm:cxn modelId="{F936C1BD-4512-45E7-867D-B0D976197DA4}" type="presParOf" srcId="{5F59632A-E9A4-4AEA-8D6A-50186FA45894}" destId="{4788A64C-C58F-4DC7-8E82-E6CF56F5D12B}"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3867BB9-4913-46E8-9DE7-9F7B000E1FE7}" type="doc">
      <dgm:prSet loTypeId="urn:microsoft.com/office/officeart/2008/layout/VerticalCurvedList" loCatId="list" qsTypeId="urn:microsoft.com/office/officeart/2005/8/quickstyle/simple1" qsCatId="simple" csTypeId="urn:microsoft.com/office/officeart/2005/8/colors/accent2_5" csCatId="accent2" phldr="1"/>
      <dgm:spPr/>
      <dgm:t>
        <a:bodyPr/>
        <a:lstStyle/>
        <a:p>
          <a:endParaRPr lang="en-US"/>
        </a:p>
      </dgm:t>
    </dgm:pt>
    <dgm:pt modelId="{D1DFC01D-3D7E-43E3-9E83-6DA05AA548BF}">
      <dgm:prSet phldrT="[Text]"/>
      <dgm:spPr/>
      <dgm:t>
        <a:bodyPr/>
        <a:lstStyle/>
        <a:p>
          <a:r>
            <a:rPr lang="en-US" dirty="0" smtClean="0"/>
            <a:t>Staffing Positions </a:t>
          </a:r>
          <a:endParaRPr lang="en-US" dirty="0"/>
        </a:p>
      </dgm:t>
    </dgm:pt>
    <dgm:pt modelId="{CCD0280A-3D26-4F8A-BF58-123BB04A2FB9}" type="parTrans" cxnId="{E26585A6-2521-409B-9BED-BF81B2041B5D}">
      <dgm:prSet/>
      <dgm:spPr/>
      <dgm:t>
        <a:bodyPr/>
        <a:lstStyle/>
        <a:p>
          <a:endParaRPr lang="en-US"/>
        </a:p>
      </dgm:t>
    </dgm:pt>
    <dgm:pt modelId="{2176073F-2FB5-42C4-B614-42EB100B058D}" type="sibTrans" cxnId="{E26585A6-2521-409B-9BED-BF81B2041B5D}">
      <dgm:prSet/>
      <dgm:spPr/>
      <dgm:t>
        <a:bodyPr/>
        <a:lstStyle/>
        <a:p>
          <a:endParaRPr lang="en-US"/>
        </a:p>
      </dgm:t>
    </dgm:pt>
    <dgm:pt modelId="{4300D4B3-4F8D-437C-A6DB-A0141A0A4C1F}" type="pres">
      <dgm:prSet presAssocID="{73867BB9-4913-46E8-9DE7-9F7B000E1FE7}" presName="Name0" presStyleCnt="0">
        <dgm:presLayoutVars>
          <dgm:chMax val="7"/>
          <dgm:chPref val="7"/>
          <dgm:dir/>
        </dgm:presLayoutVars>
      </dgm:prSet>
      <dgm:spPr/>
    </dgm:pt>
    <dgm:pt modelId="{088CBA35-90F0-4F3D-B842-7D068CDF1F4D}" type="pres">
      <dgm:prSet presAssocID="{73867BB9-4913-46E8-9DE7-9F7B000E1FE7}" presName="Name1" presStyleCnt="0"/>
      <dgm:spPr/>
    </dgm:pt>
    <dgm:pt modelId="{F3D29C86-1E4A-401A-BD72-209DA7AFCDA6}" type="pres">
      <dgm:prSet presAssocID="{73867BB9-4913-46E8-9DE7-9F7B000E1FE7}" presName="cycle" presStyleCnt="0"/>
      <dgm:spPr/>
    </dgm:pt>
    <dgm:pt modelId="{367ED112-F418-40F0-A5F5-EA36FE85E51E}" type="pres">
      <dgm:prSet presAssocID="{73867BB9-4913-46E8-9DE7-9F7B000E1FE7}" presName="srcNode" presStyleLbl="node1" presStyleIdx="0" presStyleCnt="1"/>
      <dgm:spPr/>
    </dgm:pt>
    <dgm:pt modelId="{322562C8-13AE-41E9-A79A-BA2DED7B9D43}" type="pres">
      <dgm:prSet presAssocID="{73867BB9-4913-46E8-9DE7-9F7B000E1FE7}" presName="conn" presStyleLbl="parChTrans1D2" presStyleIdx="0" presStyleCnt="1"/>
      <dgm:spPr/>
    </dgm:pt>
    <dgm:pt modelId="{65504AA8-7DCC-4AF4-A638-E4CB870424CD}" type="pres">
      <dgm:prSet presAssocID="{73867BB9-4913-46E8-9DE7-9F7B000E1FE7}" presName="extraNode" presStyleLbl="node1" presStyleIdx="0" presStyleCnt="1"/>
      <dgm:spPr/>
    </dgm:pt>
    <dgm:pt modelId="{5AEC7364-7C7F-4337-903A-0DF7D709BA17}" type="pres">
      <dgm:prSet presAssocID="{73867BB9-4913-46E8-9DE7-9F7B000E1FE7}" presName="dstNode" presStyleLbl="node1" presStyleIdx="0" presStyleCnt="1"/>
      <dgm:spPr/>
    </dgm:pt>
    <dgm:pt modelId="{6FE2FADA-7D4D-4E78-8421-888264CC8EAE}" type="pres">
      <dgm:prSet presAssocID="{D1DFC01D-3D7E-43E3-9E83-6DA05AA548BF}" presName="text_1" presStyleLbl="node1" presStyleIdx="0" presStyleCnt="1" custLinFactNeighborX="-85" custLinFactNeighborY="-3631">
        <dgm:presLayoutVars>
          <dgm:bulletEnabled val="1"/>
        </dgm:presLayoutVars>
      </dgm:prSet>
      <dgm:spPr/>
    </dgm:pt>
    <dgm:pt modelId="{A547297D-7E54-4A9A-A570-946EA2680AC7}" type="pres">
      <dgm:prSet presAssocID="{D1DFC01D-3D7E-43E3-9E83-6DA05AA548BF}" presName="accent_1" presStyleCnt="0"/>
      <dgm:spPr/>
    </dgm:pt>
    <dgm:pt modelId="{A3F0A55E-ED53-4FA1-8C0A-1F6FCC74FB4E}" type="pres">
      <dgm:prSet presAssocID="{D1DFC01D-3D7E-43E3-9E83-6DA05AA548BF}" presName="accentRepeatNode" presStyleLbl="solidFgAcc1" presStyleIdx="0" presStyleCnt="1"/>
      <dgm:spPr/>
    </dgm:pt>
  </dgm:ptLst>
  <dgm:cxnLst>
    <dgm:cxn modelId="{E26585A6-2521-409B-9BED-BF81B2041B5D}" srcId="{73867BB9-4913-46E8-9DE7-9F7B000E1FE7}" destId="{D1DFC01D-3D7E-43E3-9E83-6DA05AA548BF}" srcOrd="0" destOrd="0" parTransId="{CCD0280A-3D26-4F8A-BF58-123BB04A2FB9}" sibTransId="{2176073F-2FB5-42C4-B614-42EB100B058D}"/>
    <dgm:cxn modelId="{FDE5290C-350F-4C1F-A1F0-B86D1B0432FD}" type="presOf" srcId="{D1DFC01D-3D7E-43E3-9E83-6DA05AA548BF}" destId="{6FE2FADA-7D4D-4E78-8421-888264CC8EAE}" srcOrd="0" destOrd="0" presId="urn:microsoft.com/office/officeart/2008/layout/VerticalCurvedList"/>
    <dgm:cxn modelId="{DC138947-AB7C-4F82-BC02-BF6642C3A8ED}" type="presOf" srcId="{2176073F-2FB5-42C4-B614-42EB100B058D}" destId="{322562C8-13AE-41E9-A79A-BA2DED7B9D43}" srcOrd="0" destOrd="0" presId="urn:microsoft.com/office/officeart/2008/layout/VerticalCurvedList"/>
    <dgm:cxn modelId="{4F17A98C-F793-4655-A7D9-A7465F945981}" type="presOf" srcId="{73867BB9-4913-46E8-9DE7-9F7B000E1FE7}" destId="{4300D4B3-4F8D-437C-A6DB-A0141A0A4C1F}" srcOrd="0" destOrd="0" presId="urn:microsoft.com/office/officeart/2008/layout/VerticalCurvedList"/>
    <dgm:cxn modelId="{46A05EA4-0F2A-4C7D-B850-E220E0733C13}" type="presParOf" srcId="{4300D4B3-4F8D-437C-A6DB-A0141A0A4C1F}" destId="{088CBA35-90F0-4F3D-B842-7D068CDF1F4D}" srcOrd="0" destOrd="0" presId="urn:microsoft.com/office/officeart/2008/layout/VerticalCurvedList"/>
    <dgm:cxn modelId="{A545D048-AE26-4F0B-BA7D-35325AC8F85E}" type="presParOf" srcId="{088CBA35-90F0-4F3D-B842-7D068CDF1F4D}" destId="{F3D29C86-1E4A-401A-BD72-209DA7AFCDA6}" srcOrd="0" destOrd="0" presId="urn:microsoft.com/office/officeart/2008/layout/VerticalCurvedList"/>
    <dgm:cxn modelId="{AE959999-91A1-4C8D-827A-9C9301416166}" type="presParOf" srcId="{F3D29C86-1E4A-401A-BD72-209DA7AFCDA6}" destId="{367ED112-F418-40F0-A5F5-EA36FE85E51E}" srcOrd="0" destOrd="0" presId="urn:microsoft.com/office/officeart/2008/layout/VerticalCurvedList"/>
    <dgm:cxn modelId="{44918932-2917-4360-B420-99A14D12AFA7}" type="presParOf" srcId="{F3D29C86-1E4A-401A-BD72-209DA7AFCDA6}" destId="{322562C8-13AE-41E9-A79A-BA2DED7B9D43}" srcOrd="1" destOrd="0" presId="urn:microsoft.com/office/officeart/2008/layout/VerticalCurvedList"/>
    <dgm:cxn modelId="{109FDF2E-B308-486B-A911-13C51BAB42EC}" type="presParOf" srcId="{F3D29C86-1E4A-401A-BD72-209DA7AFCDA6}" destId="{65504AA8-7DCC-4AF4-A638-E4CB870424CD}" srcOrd="2" destOrd="0" presId="urn:microsoft.com/office/officeart/2008/layout/VerticalCurvedList"/>
    <dgm:cxn modelId="{14990F2B-FAD4-4EEA-9103-E70F474A34EC}" type="presParOf" srcId="{F3D29C86-1E4A-401A-BD72-209DA7AFCDA6}" destId="{5AEC7364-7C7F-4337-903A-0DF7D709BA17}" srcOrd="3" destOrd="0" presId="urn:microsoft.com/office/officeart/2008/layout/VerticalCurvedList"/>
    <dgm:cxn modelId="{A6F21D83-1C5E-403E-B863-19EA2ED3289A}" type="presParOf" srcId="{088CBA35-90F0-4F3D-B842-7D068CDF1F4D}" destId="{6FE2FADA-7D4D-4E78-8421-888264CC8EAE}" srcOrd="1" destOrd="0" presId="urn:microsoft.com/office/officeart/2008/layout/VerticalCurvedList"/>
    <dgm:cxn modelId="{4C985452-84F3-4533-8ABC-8E9F50C13E9E}" type="presParOf" srcId="{088CBA35-90F0-4F3D-B842-7D068CDF1F4D}" destId="{A547297D-7E54-4A9A-A570-946EA2680AC7}" srcOrd="2" destOrd="0" presId="urn:microsoft.com/office/officeart/2008/layout/VerticalCurvedList"/>
    <dgm:cxn modelId="{427B66FE-50BF-4E99-880D-C05D849C6D39}" type="presParOf" srcId="{A547297D-7E54-4A9A-A570-946EA2680AC7}" destId="{A3F0A55E-ED53-4FA1-8C0A-1F6FCC74FB4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226BFD-3E9F-46D1-A61A-9CADC6BFBA21}" type="doc">
      <dgm:prSet loTypeId="urn:microsoft.com/office/officeart/2008/layout/VerticalCurvedList" loCatId="list" qsTypeId="urn:microsoft.com/office/officeart/2005/8/quickstyle/3d4" qsCatId="3D" csTypeId="urn:microsoft.com/office/officeart/2005/8/colors/accent2_5" csCatId="accent2" phldr="1"/>
      <dgm:spPr/>
      <dgm:t>
        <a:bodyPr/>
        <a:lstStyle/>
        <a:p>
          <a:endParaRPr lang="en-US"/>
        </a:p>
      </dgm:t>
    </dgm:pt>
    <dgm:pt modelId="{D72F81A5-9DE1-40A1-86F9-1411E0E9FDD1}">
      <dgm:prSet phldrT="[Text]"/>
      <dgm:spPr/>
      <dgm:t>
        <a:bodyPr/>
        <a:lstStyle/>
        <a:p>
          <a:r>
            <a:rPr lang="en-US" dirty="0" smtClean="0">
              <a:latin typeface="+mn-lt"/>
            </a:rPr>
            <a:t>Educational Programming on Indigenous Cultures and Histories </a:t>
          </a:r>
          <a:endParaRPr lang="en-US" dirty="0"/>
        </a:p>
      </dgm:t>
    </dgm:pt>
    <dgm:pt modelId="{C80D197A-4851-437D-B5E8-5A7CFE19CE71}" type="parTrans" cxnId="{D463D449-5F6A-4B2F-85B6-9EA725E17EA2}">
      <dgm:prSet/>
      <dgm:spPr/>
      <dgm:t>
        <a:bodyPr/>
        <a:lstStyle/>
        <a:p>
          <a:endParaRPr lang="en-US"/>
        </a:p>
      </dgm:t>
    </dgm:pt>
    <dgm:pt modelId="{B40C48DF-3EC0-4BE2-8DCC-2F614DF3D97F}" type="sibTrans" cxnId="{D463D449-5F6A-4B2F-85B6-9EA725E17EA2}">
      <dgm:prSet/>
      <dgm:spPr/>
      <dgm:t>
        <a:bodyPr/>
        <a:lstStyle/>
        <a:p>
          <a:endParaRPr lang="en-US"/>
        </a:p>
      </dgm:t>
    </dgm:pt>
    <dgm:pt modelId="{7DAB815E-077A-4E65-8691-EEE2B599D50B}" type="pres">
      <dgm:prSet presAssocID="{EC226BFD-3E9F-46D1-A61A-9CADC6BFBA21}" presName="Name0" presStyleCnt="0">
        <dgm:presLayoutVars>
          <dgm:chMax val="7"/>
          <dgm:chPref val="7"/>
          <dgm:dir/>
        </dgm:presLayoutVars>
      </dgm:prSet>
      <dgm:spPr/>
    </dgm:pt>
    <dgm:pt modelId="{FA77973E-C2A5-4D87-8BCB-E98E17B447AB}" type="pres">
      <dgm:prSet presAssocID="{EC226BFD-3E9F-46D1-A61A-9CADC6BFBA21}" presName="Name1" presStyleCnt="0"/>
      <dgm:spPr/>
    </dgm:pt>
    <dgm:pt modelId="{41759762-DF55-494C-AEFA-BC266E4135E7}" type="pres">
      <dgm:prSet presAssocID="{EC226BFD-3E9F-46D1-A61A-9CADC6BFBA21}" presName="cycle" presStyleCnt="0"/>
      <dgm:spPr/>
    </dgm:pt>
    <dgm:pt modelId="{9F99F9F5-01DE-4B92-AF32-A7958F491A06}" type="pres">
      <dgm:prSet presAssocID="{EC226BFD-3E9F-46D1-A61A-9CADC6BFBA21}" presName="srcNode" presStyleLbl="node1" presStyleIdx="0" presStyleCnt="1"/>
      <dgm:spPr/>
    </dgm:pt>
    <dgm:pt modelId="{4CF3E072-7926-4F93-AD44-EF4E583E3B68}" type="pres">
      <dgm:prSet presAssocID="{EC226BFD-3E9F-46D1-A61A-9CADC6BFBA21}" presName="conn" presStyleLbl="parChTrans1D2" presStyleIdx="0" presStyleCnt="1"/>
      <dgm:spPr/>
    </dgm:pt>
    <dgm:pt modelId="{0A909400-72E3-46BF-9203-07B1587D68C8}" type="pres">
      <dgm:prSet presAssocID="{EC226BFD-3E9F-46D1-A61A-9CADC6BFBA21}" presName="extraNode" presStyleLbl="node1" presStyleIdx="0" presStyleCnt="1"/>
      <dgm:spPr/>
    </dgm:pt>
    <dgm:pt modelId="{3D4B28A6-00AF-48D7-B385-C1497CA7C73F}" type="pres">
      <dgm:prSet presAssocID="{EC226BFD-3E9F-46D1-A61A-9CADC6BFBA21}" presName="dstNode" presStyleLbl="node1" presStyleIdx="0" presStyleCnt="1"/>
      <dgm:spPr/>
    </dgm:pt>
    <dgm:pt modelId="{C750F261-2D0C-4C72-BEF7-46A90437DCF4}" type="pres">
      <dgm:prSet presAssocID="{D72F81A5-9DE1-40A1-86F9-1411E0E9FDD1}" presName="text_1" presStyleLbl="node1" presStyleIdx="0" presStyleCnt="1" custLinFactNeighborX="514" custLinFactNeighborY="-9440">
        <dgm:presLayoutVars>
          <dgm:bulletEnabled val="1"/>
        </dgm:presLayoutVars>
      </dgm:prSet>
      <dgm:spPr/>
      <dgm:t>
        <a:bodyPr/>
        <a:lstStyle/>
        <a:p>
          <a:endParaRPr lang="en-US"/>
        </a:p>
      </dgm:t>
    </dgm:pt>
    <dgm:pt modelId="{A15A4E29-DC2B-4124-8A3D-B29ECEA5DD1E}" type="pres">
      <dgm:prSet presAssocID="{D72F81A5-9DE1-40A1-86F9-1411E0E9FDD1}" presName="accent_1" presStyleCnt="0"/>
      <dgm:spPr/>
    </dgm:pt>
    <dgm:pt modelId="{357DD813-1699-4205-BA84-D54A8091B8E1}" type="pres">
      <dgm:prSet presAssocID="{D72F81A5-9DE1-40A1-86F9-1411E0E9FDD1}" presName="accentRepeatNode" presStyleLbl="solidFgAcc1" presStyleIdx="0" presStyleCnt="1"/>
      <dgm:spPr/>
    </dgm:pt>
  </dgm:ptLst>
  <dgm:cxnLst>
    <dgm:cxn modelId="{E263FC03-843F-4C6A-A2DD-150E82C19778}" type="presOf" srcId="{B40C48DF-3EC0-4BE2-8DCC-2F614DF3D97F}" destId="{4CF3E072-7926-4F93-AD44-EF4E583E3B68}" srcOrd="0" destOrd="0" presId="urn:microsoft.com/office/officeart/2008/layout/VerticalCurvedList"/>
    <dgm:cxn modelId="{BFB1169C-1C87-41D5-B7B2-C396207673FB}" type="presOf" srcId="{D72F81A5-9DE1-40A1-86F9-1411E0E9FDD1}" destId="{C750F261-2D0C-4C72-BEF7-46A90437DCF4}" srcOrd="0" destOrd="0" presId="urn:microsoft.com/office/officeart/2008/layout/VerticalCurvedList"/>
    <dgm:cxn modelId="{D463D449-5F6A-4B2F-85B6-9EA725E17EA2}" srcId="{EC226BFD-3E9F-46D1-A61A-9CADC6BFBA21}" destId="{D72F81A5-9DE1-40A1-86F9-1411E0E9FDD1}" srcOrd="0" destOrd="0" parTransId="{C80D197A-4851-437D-B5E8-5A7CFE19CE71}" sibTransId="{B40C48DF-3EC0-4BE2-8DCC-2F614DF3D97F}"/>
    <dgm:cxn modelId="{2C1F41A7-F957-405B-94E5-9C4CD009C5D2}" type="presOf" srcId="{EC226BFD-3E9F-46D1-A61A-9CADC6BFBA21}" destId="{7DAB815E-077A-4E65-8691-EEE2B599D50B}" srcOrd="0" destOrd="0" presId="urn:microsoft.com/office/officeart/2008/layout/VerticalCurvedList"/>
    <dgm:cxn modelId="{7E86217A-B967-4CFE-89C5-F651C1D37CAC}" type="presParOf" srcId="{7DAB815E-077A-4E65-8691-EEE2B599D50B}" destId="{FA77973E-C2A5-4D87-8BCB-E98E17B447AB}" srcOrd="0" destOrd="0" presId="urn:microsoft.com/office/officeart/2008/layout/VerticalCurvedList"/>
    <dgm:cxn modelId="{BB1657BB-4204-4AA7-8463-585C1615D1C3}" type="presParOf" srcId="{FA77973E-C2A5-4D87-8BCB-E98E17B447AB}" destId="{41759762-DF55-494C-AEFA-BC266E4135E7}" srcOrd="0" destOrd="0" presId="urn:microsoft.com/office/officeart/2008/layout/VerticalCurvedList"/>
    <dgm:cxn modelId="{52B5EC21-F4E9-4E66-91CE-009D185418B2}" type="presParOf" srcId="{41759762-DF55-494C-AEFA-BC266E4135E7}" destId="{9F99F9F5-01DE-4B92-AF32-A7958F491A06}" srcOrd="0" destOrd="0" presId="urn:microsoft.com/office/officeart/2008/layout/VerticalCurvedList"/>
    <dgm:cxn modelId="{C8AA12D8-BE88-447C-8584-2E0B21FF9E85}" type="presParOf" srcId="{41759762-DF55-494C-AEFA-BC266E4135E7}" destId="{4CF3E072-7926-4F93-AD44-EF4E583E3B68}" srcOrd="1" destOrd="0" presId="urn:microsoft.com/office/officeart/2008/layout/VerticalCurvedList"/>
    <dgm:cxn modelId="{E8051B43-E246-4C97-A0EE-88C4DF85C2C4}" type="presParOf" srcId="{41759762-DF55-494C-AEFA-BC266E4135E7}" destId="{0A909400-72E3-46BF-9203-07B1587D68C8}" srcOrd="2" destOrd="0" presId="urn:microsoft.com/office/officeart/2008/layout/VerticalCurvedList"/>
    <dgm:cxn modelId="{3E281755-E716-45F7-A8FA-B2DE1A1A7B42}" type="presParOf" srcId="{41759762-DF55-494C-AEFA-BC266E4135E7}" destId="{3D4B28A6-00AF-48D7-B385-C1497CA7C73F}" srcOrd="3" destOrd="0" presId="urn:microsoft.com/office/officeart/2008/layout/VerticalCurvedList"/>
    <dgm:cxn modelId="{BC0BB423-D5CE-4CB3-932C-22377C5E9C4D}" type="presParOf" srcId="{FA77973E-C2A5-4D87-8BCB-E98E17B447AB}" destId="{C750F261-2D0C-4C72-BEF7-46A90437DCF4}" srcOrd="1" destOrd="0" presId="urn:microsoft.com/office/officeart/2008/layout/VerticalCurvedList"/>
    <dgm:cxn modelId="{60BDAC04-16DC-49BF-851B-ADC301BFC182}" type="presParOf" srcId="{FA77973E-C2A5-4D87-8BCB-E98E17B447AB}" destId="{A15A4E29-DC2B-4124-8A3D-B29ECEA5DD1E}" srcOrd="2" destOrd="0" presId="urn:microsoft.com/office/officeart/2008/layout/VerticalCurvedList"/>
    <dgm:cxn modelId="{E964F951-4F16-4EEF-9FAB-31F7C936C975}" type="presParOf" srcId="{A15A4E29-DC2B-4124-8A3D-B29ECEA5DD1E}" destId="{357DD813-1699-4205-BA84-D54A8091B8E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0107645-D762-4176-8818-2370D10F8E45}"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US"/>
        </a:p>
      </dgm:t>
    </dgm:pt>
    <dgm:pt modelId="{D75377E3-193A-4F23-B849-58292A2AF554}">
      <dgm:prSet phldrT="[Text]"/>
      <dgm:spPr/>
      <dgm:t>
        <a:bodyPr/>
        <a:lstStyle/>
        <a:p>
          <a:r>
            <a:rPr lang="en-US" dirty="0" smtClean="0"/>
            <a:t>Transitioning</a:t>
          </a:r>
          <a:endParaRPr lang="en-US" dirty="0"/>
        </a:p>
      </dgm:t>
    </dgm:pt>
    <dgm:pt modelId="{E6581192-D154-497D-BCF9-2446D1D2227E}" type="parTrans" cxnId="{66FE76F9-BEDC-43EF-B70C-88F41E4836A4}">
      <dgm:prSet/>
      <dgm:spPr/>
      <dgm:t>
        <a:bodyPr/>
        <a:lstStyle/>
        <a:p>
          <a:endParaRPr lang="en-US"/>
        </a:p>
      </dgm:t>
    </dgm:pt>
    <dgm:pt modelId="{640A0AD6-C6FE-4754-AA12-6D4A8C730BED}" type="sibTrans" cxnId="{66FE76F9-BEDC-43EF-B70C-88F41E4836A4}">
      <dgm:prSet/>
      <dgm:spPr/>
      <dgm:t>
        <a:bodyPr/>
        <a:lstStyle/>
        <a:p>
          <a:endParaRPr lang="en-US"/>
        </a:p>
      </dgm:t>
    </dgm:pt>
    <dgm:pt modelId="{DA81921B-091E-4534-9069-FD25C91D03D3}" type="pres">
      <dgm:prSet presAssocID="{E0107645-D762-4176-8818-2370D10F8E45}" presName="Name0" presStyleCnt="0">
        <dgm:presLayoutVars>
          <dgm:chMax val="7"/>
          <dgm:chPref val="7"/>
          <dgm:dir/>
        </dgm:presLayoutVars>
      </dgm:prSet>
      <dgm:spPr/>
    </dgm:pt>
    <dgm:pt modelId="{7619BBF6-B929-4055-A1BD-DC3681A81427}" type="pres">
      <dgm:prSet presAssocID="{E0107645-D762-4176-8818-2370D10F8E45}" presName="Name1" presStyleCnt="0"/>
      <dgm:spPr/>
    </dgm:pt>
    <dgm:pt modelId="{790DDE30-DCAB-4C21-B404-9607F521AFA1}" type="pres">
      <dgm:prSet presAssocID="{E0107645-D762-4176-8818-2370D10F8E45}" presName="cycle" presStyleCnt="0"/>
      <dgm:spPr/>
    </dgm:pt>
    <dgm:pt modelId="{921537FE-4555-4ACD-940C-5C90FC9875AD}" type="pres">
      <dgm:prSet presAssocID="{E0107645-D762-4176-8818-2370D10F8E45}" presName="srcNode" presStyleLbl="node1" presStyleIdx="0" presStyleCnt="1"/>
      <dgm:spPr/>
    </dgm:pt>
    <dgm:pt modelId="{C33CBDBB-E5D6-484E-9A85-CCCAEA90B452}" type="pres">
      <dgm:prSet presAssocID="{E0107645-D762-4176-8818-2370D10F8E45}" presName="conn" presStyleLbl="parChTrans1D2" presStyleIdx="0" presStyleCnt="1"/>
      <dgm:spPr/>
    </dgm:pt>
    <dgm:pt modelId="{D533971A-EC47-43C7-AAC0-0397A7BC37B8}" type="pres">
      <dgm:prSet presAssocID="{E0107645-D762-4176-8818-2370D10F8E45}" presName="extraNode" presStyleLbl="node1" presStyleIdx="0" presStyleCnt="1"/>
      <dgm:spPr/>
    </dgm:pt>
    <dgm:pt modelId="{EA68BFC2-4873-4F85-B861-4CC10C2BC66B}" type="pres">
      <dgm:prSet presAssocID="{E0107645-D762-4176-8818-2370D10F8E45}" presName="dstNode" presStyleLbl="node1" presStyleIdx="0" presStyleCnt="1"/>
      <dgm:spPr/>
    </dgm:pt>
    <dgm:pt modelId="{815A6C22-DB4A-41C8-8A84-93F60D01D094}" type="pres">
      <dgm:prSet presAssocID="{D75377E3-193A-4F23-B849-58292A2AF554}" presName="text_1" presStyleLbl="node1" presStyleIdx="0" presStyleCnt="1" custScaleY="67858">
        <dgm:presLayoutVars>
          <dgm:bulletEnabled val="1"/>
        </dgm:presLayoutVars>
      </dgm:prSet>
      <dgm:spPr/>
    </dgm:pt>
    <dgm:pt modelId="{A2769BA3-5A36-4424-A4A0-C9BB1E4D4928}" type="pres">
      <dgm:prSet presAssocID="{D75377E3-193A-4F23-B849-58292A2AF554}" presName="accent_1" presStyleCnt="0"/>
      <dgm:spPr/>
    </dgm:pt>
    <dgm:pt modelId="{BE9E2613-48E9-422D-9960-5E5F714D2F41}" type="pres">
      <dgm:prSet presAssocID="{D75377E3-193A-4F23-B849-58292A2AF554}" presName="accentRepeatNode" presStyleLbl="solidFgAcc1" presStyleIdx="0" presStyleCnt="1"/>
      <dgm:spPr/>
    </dgm:pt>
  </dgm:ptLst>
  <dgm:cxnLst>
    <dgm:cxn modelId="{AB449803-41A5-455C-BC5A-3C2A1B42D798}" type="presOf" srcId="{640A0AD6-C6FE-4754-AA12-6D4A8C730BED}" destId="{C33CBDBB-E5D6-484E-9A85-CCCAEA90B452}" srcOrd="0" destOrd="0" presId="urn:microsoft.com/office/officeart/2008/layout/VerticalCurvedList"/>
    <dgm:cxn modelId="{B3002A11-7938-43FF-BE1F-3378996FC989}" type="presOf" srcId="{E0107645-D762-4176-8818-2370D10F8E45}" destId="{DA81921B-091E-4534-9069-FD25C91D03D3}" srcOrd="0" destOrd="0" presId="urn:microsoft.com/office/officeart/2008/layout/VerticalCurvedList"/>
    <dgm:cxn modelId="{66FE76F9-BEDC-43EF-B70C-88F41E4836A4}" srcId="{E0107645-D762-4176-8818-2370D10F8E45}" destId="{D75377E3-193A-4F23-B849-58292A2AF554}" srcOrd="0" destOrd="0" parTransId="{E6581192-D154-497D-BCF9-2446D1D2227E}" sibTransId="{640A0AD6-C6FE-4754-AA12-6D4A8C730BED}"/>
    <dgm:cxn modelId="{2304B64D-DD73-41A7-952A-DAC38D700B31}" type="presOf" srcId="{D75377E3-193A-4F23-B849-58292A2AF554}" destId="{815A6C22-DB4A-41C8-8A84-93F60D01D094}" srcOrd="0" destOrd="0" presId="urn:microsoft.com/office/officeart/2008/layout/VerticalCurvedList"/>
    <dgm:cxn modelId="{67ECA611-4AE9-472A-BC08-66E015EE5F0E}" type="presParOf" srcId="{DA81921B-091E-4534-9069-FD25C91D03D3}" destId="{7619BBF6-B929-4055-A1BD-DC3681A81427}" srcOrd="0" destOrd="0" presId="urn:microsoft.com/office/officeart/2008/layout/VerticalCurvedList"/>
    <dgm:cxn modelId="{20D0B63F-B293-4163-9689-70F3A34BA3F1}" type="presParOf" srcId="{7619BBF6-B929-4055-A1BD-DC3681A81427}" destId="{790DDE30-DCAB-4C21-B404-9607F521AFA1}" srcOrd="0" destOrd="0" presId="urn:microsoft.com/office/officeart/2008/layout/VerticalCurvedList"/>
    <dgm:cxn modelId="{CFB5865F-0362-46F8-9C92-8532E874DD7E}" type="presParOf" srcId="{790DDE30-DCAB-4C21-B404-9607F521AFA1}" destId="{921537FE-4555-4ACD-940C-5C90FC9875AD}" srcOrd="0" destOrd="0" presId="urn:microsoft.com/office/officeart/2008/layout/VerticalCurvedList"/>
    <dgm:cxn modelId="{66C75688-8DAD-4030-AD96-F3BFB1E2056B}" type="presParOf" srcId="{790DDE30-DCAB-4C21-B404-9607F521AFA1}" destId="{C33CBDBB-E5D6-484E-9A85-CCCAEA90B452}" srcOrd="1" destOrd="0" presId="urn:microsoft.com/office/officeart/2008/layout/VerticalCurvedList"/>
    <dgm:cxn modelId="{0383F9C8-19AD-4147-9600-45E2ABFCFBD5}" type="presParOf" srcId="{790DDE30-DCAB-4C21-B404-9607F521AFA1}" destId="{D533971A-EC47-43C7-AAC0-0397A7BC37B8}" srcOrd="2" destOrd="0" presId="urn:microsoft.com/office/officeart/2008/layout/VerticalCurvedList"/>
    <dgm:cxn modelId="{211D3A9A-67B5-4CE2-897F-5018D72F6A86}" type="presParOf" srcId="{790DDE30-DCAB-4C21-B404-9607F521AFA1}" destId="{EA68BFC2-4873-4F85-B861-4CC10C2BC66B}" srcOrd="3" destOrd="0" presId="urn:microsoft.com/office/officeart/2008/layout/VerticalCurvedList"/>
    <dgm:cxn modelId="{F9753A91-E414-469E-8589-CF755044DBE7}" type="presParOf" srcId="{7619BBF6-B929-4055-A1BD-DC3681A81427}" destId="{815A6C22-DB4A-41C8-8A84-93F60D01D094}" srcOrd="1" destOrd="0" presId="urn:microsoft.com/office/officeart/2008/layout/VerticalCurvedList"/>
    <dgm:cxn modelId="{0EE57F82-7C5D-4C36-B17C-2B5C8EBA4710}" type="presParOf" srcId="{7619BBF6-B929-4055-A1BD-DC3681A81427}" destId="{A2769BA3-5A36-4424-A4A0-C9BB1E4D4928}" srcOrd="2" destOrd="0" presId="urn:microsoft.com/office/officeart/2008/layout/VerticalCurvedList"/>
    <dgm:cxn modelId="{C29E2EB2-9256-42A6-92B5-DEF3B7C18A3C}" type="presParOf" srcId="{A2769BA3-5A36-4424-A4A0-C9BB1E4D4928}" destId="{BE9E2613-48E9-422D-9960-5E5F714D2F4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AE8103-77EF-476D-91AB-5F5480632149}" type="doc">
      <dgm:prSet loTypeId="urn:microsoft.com/office/officeart/2008/layout/VerticalCurvedList" loCatId="list" qsTypeId="urn:microsoft.com/office/officeart/2005/8/quickstyle/simple1" qsCatId="simple" csTypeId="urn:microsoft.com/office/officeart/2005/8/colors/accent2_5" csCatId="accent2" phldr="1"/>
      <dgm:spPr/>
      <dgm:t>
        <a:bodyPr/>
        <a:lstStyle/>
        <a:p>
          <a:endParaRPr lang="en-US"/>
        </a:p>
      </dgm:t>
    </dgm:pt>
    <dgm:pt modelId="{718613FB-71CD-4D4E-8D8C-B348A14B061B}">
      <dgm:prSet phldrT="[Text]"/>
      <dgm:spPr/>
      <dgm:t>
        <a:bodyPr/>
        <a:lstStyle/>
        <a:p>
          <a:r>
            <a:rPr lang="en-US" dirty="0" smtClean="0"/>
            <a:t>First Nation participation in governance bodies and committees</a:t>
          </a:r>
          <a:endParaRPr lang="en-US" dirty="0"/>
        </a:p>
      </dgm:t>
    </dgm:pt>
    <dgm:pt modelId="{9475F146-B7C1-4822-8D1B-357FFA6D8A6D}" type="parTrans" cxnId="{933A85BD-3A82-4283-943C-6377F603373F}">
      <dgm:prSet/>
      <dgm:spPr/>
      <dgm:t>
        <a:bodyPr/>
        <a:lstStyle/>
        <a:p>
          <a:endParaRPr lang="en-US"/>
        </a:p>
      </dgm:t>
    </dgm:pt>
    <dgm:pt modelId="{BB36232E-FD50-4B37-8209-A296CE710BCF}" type="sibTrans" cxnId="{933A85BD-3A82-4283-943C-6377F603373F}">
      <dgm:prSet/>
      <dgm:spPr/>
      <dgm:t>
        <a:bodyPr/>
        <a:lstStyle/>
        <a:p>
          <a:endParaRPr lang="en-US"/>
        </a:p>
      </dgm:t>
    </dgm:pt>
    <dgm:pt modelId="{6128CC85-4BD4-4961-9D95-E8E9CA4615C5}" type="pres">
      <dgm:prSet presAssocID="{55AE8103-77EF-476D-91AB-5F5480632149}" presName="Name0" presStyleCnt="0">
        <dgm:presLayoutVars>
          <dgm:chMax val="7"/>
          <dgm:chPref val="7"/>
          <dgm:dir/>
        </dgm:presLayoutVars>
      </dgm:prSet>
      <dgm:spPr/>
    </dgm:pt>
    <dgm:pt modelId="{C7E9C338-C2F9-4736-BDC0-0431FC5D3D35}" type="pres">
      <dgm:prSet presAssocID="{55AE8103-77EF-476D-91AB-5F5480632149}" presName="Name1" presStyleCnt="0"/>
      <dgm:spPr/>
    </dgm:pt>
    <dgm:pt modelId="{14153CB0-3D35-4656-BC06-7D64B8FC7C9A}" type="pres">
      <dgm:prSet presAssocID="{55AE8103-77EF-476D-91AB-5F5480632149}" presName="cycle" presStyleCnt="0"/>
      <dgm:spPr/>
    </dgm:pt>
    <dgm:pt modelId="{3D8B413D-1717-42DF-8FF9-4AFFC499EB7E}" type="pres">
      <dgm:prSet presAssocID="{55AE8103-77EF-476D-91AB-5F5480632149}" presName="srcNode" presStyleLbl="node1" presStyleIdx="0" presStyleCnt="1"/>
      <dgm:spPr/>
    </dgm:pt>
    <dgm:pt modelId="{076EEF76-63FE-4E73-9935-B3E6A04A66C2}" type="pres">
      <dgm:prSet presAssocID="{55AE8103-77EF-476D-91AB-5F5480632149}" presName="conn" presStyleLbl="parChTrans1D2" presStyleIdx="0" presStyleCnt="1"/>
      <dgm:spPr/>
    </dgm:pt>
    <dgm:pt modelId="{2A5FF456-4F28-48B1-A5EE-4ECA49BBE5A9}" type="pres">
      <dgm:prSet presAssocID="{55AE8103-77EF-476D-91AB-5F5480632149}" presName="extraNode" presStyleLbl="node1" presStyleIdx="0" presStyleCnt="1"/>
      <dgm:spPr/>
    </dgm:pt>
    <dgm:pt modelId="{93AD0999-6692-4BD1-9B1C-1441FDEA85F5}" type="pres">
      <dgm:prSet presAssocID="{55AE8103-77EF-476D-91AB-5F5480632149}" presName="dstNode" presStyleLbl="node1" presStyleIdx="0" presStyleCnt="1"/>
      <dgm:spPr/>
    </dgm:pt>
    <dgm:pt modelId="{EB664C42-26AF-4E7F-BAE4-F72B49A49F2A}" type="pres">
      <dgm:prSet presAssocID="{718613FB-71CD-4D4E-8D8C-B348A14B061B}" presName="text_1" presStyleLbl="node1" presStyleIdx="0" presStyleCnt="1">
        <dgm:presLayoutVars>
          <dgm:bulletEnabled val="1"/>
        </dgm:presLayoutVars>
      </dgm:prSet>
      <dgm:spPr/>
      <dgm:t>
        <a:bodyPr/>
        <a:lstStyle/>
        <a:p>
          <a:endParaRPr lang="en-US"/>
        </a:p>
      </dgm:t>
    </dgm:pt>
    <dgm:pt modelId="{F02C8E9D-D4F8-4403-8B13-0D1BF45522BE}" type="pres">
      <dgm:prSet presAssocID="{718613FB-71CD-4D4E-8D8C-B348A14B061B}" presName="accent_1" presStyleCnt="0"/>
      <dgm:spPr/>
    </dgm:pt>
    <dgm:pt modelId="{522B3E1E-DF02-412B-9C3A-74F1B002DB0C}" type="pres">
      <dgm:prSet presAssocID="{718613FB-71CD-4D4E-8D8C-B348A14B061B}" presName="accentRepeatNode" presStyleLbl="solidFgAcc1" presStyleIdx="0" presStyleCnt="1"/>
      <dgm:spPr/>
    </dgm:pt>
  </dgm:ptLst>
  <dgm:cxnLst>
    <dgm:cxn modelId="{B42E3640-D9D0-4E74-B439-CC5503DC7D8C}" type="presOf" srcId="{55AE8103-77EF-476D-91AB-5F5480632149}" destId="{6128CC85-4BD4-4961-9D95-E8E9CA4615C5}" srcOrd="0" destOrd="0" presId="urn:microsoft.com/office/officeart/2008/layout/VerticalCurvedList"/>
    <dgm:cxn modelId="{5D18C237-C604-474D-99CE-1971716C45F3}" type="presOf" srcId="{BB36232E-FD50-4B37-8209-A296CE710BCF}" destId="{076EEF76-63FE-4E73-9935-B3E6A04A66C2}" srcOrd="0" destOrd="0" presId="urn:microsoft.com/office/officeart/2008/layout/VerticalCurvedList"/>
    <dgm:cxn modelId="{4298D9D4-106B-45EF-9ECD-A45721BEF651}" type="presOf" srcId="{718613FB-71CD-4D4E-8D8C-B348A14B061B}" destId="{EB664C42-26AF-4E7F-BAE4-F72B49A49F2A}" srcOrd="0" destOrd="0" presId="urn:microsoft.com/office/officeart/2008/layout/VerticalCurvedList"/>
    <dgm:cxn modelId="{933A85BD-3A82-4283-943C-6377F603373F}" srcId="{55AE8103-77EF-476D-91AB-5F5480632149}" destId="{718613FB-71CD-4D4E-8D8C-B348A14B061B}" srcOrd="0" destOrd="0" parTransId="{9475F146-B7C1-4822-8D1B-357FFA6D8A6D}" sibTransId="{BB36232E-FD50-4B37-8209-A296CE710BCF}"/>
    <dgm:cxn modelId="{E5FF484F-D5F9-4492-B889-733051C3F6FA}" type="presParOf" srcId="{6128CC85-4BD4-4961-9D95-E8E9CA4615C5}" destId="{C7E9C338-C2F9-4736-BDC0-0431FC5D3D35}" srcOrd="0" destOrd="0" presId="urn:microsoft.com/office/officeart/2008/layout/VerticalCurvedList"/>
    <dgm:cxn modelId="{1E157EA6-9F85-4F41-8331-BAEA75CFAE26}" type="presParOf" srcId="{C7E9C338-C2F9-4736-BDC0-0431FC5D3D35}" destId="{14153CB0-3D35-4656-BC06-7D64B8FC7C9A}" srcOrd="0" destOrd="0" presId="urn:microsoft.com/office/officeart/2008/layout/VerticalCurvedList"/>
    <dgm:cxn modelId="{B980EAA9-A26C-4253-9674-B7E069247E63}" type="presParOf" srcId="{14153CB0-3D35-4656-BC06-7D64B8FC7C9A}" destId="{3D8B413D-1717-42DF-8FF9-4AFFC499EB7E}" srcOrd="0" destOrd="0" presId="urn:microsoft.com/office/officeart/2008/layout/VerticalCurvedList"/>
    <dgm:cxn modelId="{4E8C9672-8EBE-4FC3-8E7D-AAD6F0EFC978}" type="presParOf" srcId="{14153CB0-3D35-4656-BC06-7D64B8FC7C9A}" destId="{076EEF76-63FE-4E73-9935-B3E6A04A66C2}" srcOrd="1" destOrd="0" presId="urn:microsoft.com/office/officeart/2008/layout/VerticalCurvedList"/>
    <dgm:cxn modelId="{DE5F5F6F-AE19-409E-A13C-19A0FD6942ED}" type="presParOf" srcId="{14153CB0-3D35-4656-BC06-7D64B8FC7C9A}" destId="{2A5FF456-4F28-48B1-A5EE-4ECA49BBE5A9}" srcOrd="2" destOrd="0" presId="urn:microsoft.com/office/officeart/2008/layout/VerticalCurvedList"/>
    <dgm:cxn modelId="{E3D7F368-9F17-4A7B-BF1C-24CC6816815F}" type="presParOf" srcId="{14153CB0-3D35-4656-BC06-7D64B8FC7C9A}" destId="{93AD0999-6692-4BD1-9B1C-1441FDEA85F5}" srcOrd="3" destOrd="0" presId="urn:microsoft.com/office/officeart/2008/layout/VerticalCurvedList"/>
    <dgm:cxn modelId="{9E77092E-9475-4677-8D73-6F55D60D124A}" type="presParOf" srcId="{C7E9C338-C2F9-4736-BDC0-0431FC5D3D35}" destId="{EB664C42-26AF-4E7F-BAE4-F72B49A49F2A}" srcOrd="1" destOrd="0" presId="urn:microsoft.com/office/officeart/2008/layout/VerticalCurvedList"/>
    <dgm:cxn modelId="{B7B327E9-7247-48F9-928F-06D01077A914}" type="presParOf" srcId="{C7E9C338-C2F9-4736-BDC0-0431FC5D3D35}" destId="{F02C8E9D-D4F8-4403-8B13-0D1BF45522BE}" srcOrd="2" destOrd="0" presId="urn:microsoft.com/office/officeart/2008/layout/VerticalCurvedList"/>
    <dgm:cxn modelId="{C82DA6AA-37CE-4FB5-A3FA-5A512BD8AA45}" type="presParOf" srcId="{F02C8E9D-D4F8-4403-8B13-0D1BF45522BE}" destId="{522B3E1E-DF02-412B-9C3A-74F1B002DB0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BED19AD-CDF5-4833-ABF1-000C2E3BDDD4}" type="doc">
      <dgm:prSet loTypeId="urn:microsoft.com/office/officeart/2008/layout/VerticalCurvedList" loCatId="list" qsTypeId="urn:microsoft.com/office/officeart/2005/8/quickstyle/simple1" qsCatId="simple" csTypeId="urn:microsoft.com/office/officeart/2005/8/colors/accent2_4" csCatId="accent2" phldr="1"/>
      <dgm:spPr/>
      <dgm:t>
        <a:bodyPr/>
        <a:lstStyle/>
        <a:p>
          <a:endParaRPr lang="en-US"/>
        </a:p>
      </dgm:t>
    </dgm:pt>
    <dgm:pt modelId="{B9114E0F-9438-4C10-B8DB-36F5B924E18C}">
      <dgm:prSet phldrT="[Text]"/>
      <dgm:spPr/>
      <dgm:t>
        <a:bodyPr/>
        <a:lstStyle/>
        <a:p>
          <a:r>
            <a:rPr lang="en-US" dirty="0" smtClean="0"/>
            <a:t>Data</a:t>
          </a:r>
          <a:endParaRPr lang="en-US" dirty="0"/>
        </a:p>
      </dgm:t>
    </dgm:pt>
    <dgm:pt modelId="{0F6E4129-7309-4A37-BF09-91BFAF17D4D7}" type="parTrans" cxnId="{7EA09DBB-839C-4974-8F5E-C69C858F86DC}">
      <dgm:prSet/>
      <dgm:spPr/>
      <dgm:t>
        <a:bodyPr/>
        <a:lstStyle/>
        <a:p>
          <a:endParaRPr lang="en-US"/>
        </a:p>
      </dgm:t>
    </dgm:pt>
    <dgm:pt modelId="{AD9EE141-5366-4752-AA28-D0ABFD945204}" type="sibTrans" cxnId="{7EA09DBB-839C-4974-8F5E-C69C858F86DC}">
      <dgm:prSet/>
      <dgm:spPr/>
      <dgm:t>
        <a:bodyPr/>
        <a:lstStyle/>
        <a:p>
          <a:endParaRPr lang="en-US"/>
        </a:p>
      </dgm:t>
    </dgm:pt>
    <dgm:pt modelId="{A9E986EF-F477-4155-BC80-17E8A6DA57E4}" type="pres">
      <dgm:prSet presAssocID="{9BED19AD-CDF5-4833-ABF1-000C2E3BDDD4}" presName="Name0" presStyleCnt="0">
        <dgm:presLayoutVars>
          <dgm:chMax val="7"/>
          <dgm:chPref val="7"/>
          <dgm:dir/>
        </dgm:presLayoutVars>
      </dgm:prSet>
      <dgm:spPr/>
    </dgm:pt>
    <dgm:pt modelId="{FCCB7186-58AC-4971-8CC3-7C526D25C752}" type="pres">
      <dgm:prSet presAssocID="{9BED19AD-CDF5-4833-ABF1-000C2E3BDDD4}" presName="Name1" presStyleCnt="0"/>
      <dgm:spPr/>
    </dgm:pt>
    <dgm:pt modelId="{132D6328-F685-4050-8D5C-B48A65822CA1}" type="pres">
      <dgm:prSet presAssocID="{9BED19AD-CDF5-4833-ABF1-000C2E3BDDD4}" presName="cycle" presStyleCnt="0"/>
      <dgm:spPr/>
    </dgm:pt>
    <dgm:pt modelId="{2F3F9BB7-5D29-4F9E-A48B-91FC761BFFE0}" type="pres">
      <dgm:prSet presAssocID="{9BED19AD-CDF5-4833-ABF1-000C2E3BDDD4}" presName="srcNode" presStyleLbl="node1" presStyleIdx="0" presStyleCnt="1"/>
      <dgm:spPr/>
    </dgm:pt>
    <dgm:pt modelId="{E7989F78-6CA2-4943-987A-E7EC627FCA6E}" type="pres">
      <dgm:prSet presAssocID="{9BED19AD-CDF5-4833-ABF1-000C2E3BDDD4}" presName="conn" presStyleLbl="parChTrans1D2" presStyleIdx="0" presStyleCnt="1"/>
      <dgm:spPr/>
    </dgm:pt>
    <dgm:pt modelId="{B5DB0E94-E6A9-415A-89A3-C012CC9801A7}" type="pres">
      <dgm:prSet presAssocID="{9BED19AD-CDF5-4833-ABF1-000C2E3BDDD4}" presName="extraNode" presStyleLbl="node1" presStyleIdx="0" presStyleCnt="1"/>
      <dgm:spPr/>
    </dgm:pt>
    <dgm:pt modelId="{5AB8D02C-05D9-43C2-B376-7316F8DBDF46}" type="pres">
      <dgm:prSet presAssocID="{9BED19AD-CDF5-4833-ABF1-000C2E3BDDD4}" presName="dstNode" presStyleLbl="node1" presStyleIdx="0" presStyleCnt="1"/>
      <dgm:spPr/>
    </dgm:pt>
    <dgm:pt modelId="{15CA7A0B-DFBD-4843-9C7C-F649DEC1979F}" type="pres">
      <dgm:prSet presAssocID="{B9114E0F-9438-4C10-B8DB-36F5B924E18C}" presName="text_1" presStyleLbl="node1" presStyleIdx="0" presStyleCnt="1">
        <dgm:presLayoutVars>
          <dgm:bulletEnabled val="1"/>
        </dgm:presLayoutVars>
      </dgm:prSet>
      <dgm:spPr/>
    </dgm:pt>
    <dgm:pt modelId="{4962E72A-8E7D-4E10-862B-F472BAC5FB96}" type="pres">
      <dgm:prSet presAssocID="{B9114E0F-9438-4C10-B8DB-36F5B924E18C}" presName="accent_1" presStyleCnt="0"/>
      <dgm:spPr/>
    </dgm:pt>
    <dgm:pt modelId="{8D81B8D7-AD2E-4171-896F-A14F3A39AA87}" type="pres">
      <dgm:prSet presAssocID="{B9114E0F-9438-4C10-B8DB-36F5B924E18C}" presName="accentRepeatNode" presStyleLbl="solidFgAcc1" presStyleIdx="0" presStyleCnt="1"/>
      <dgm:spPr/>
    </dgm:pt>
  </dgm:ptLst>
  <dgm:cxnLst>
    <dgm:cxn modelId="{037DEFEF-3517-4366-80F4-07F957D64FB2}" type="presOf" srcId="{AD9EE141-5366-4752-AA28-D0ABFD945204}" destId="{E7989F78-6CA2-4943-987A-E7EC627FCA6E}" srcOrd="0" destOrd="0" presId="urn:microsoft.com/office/officeart/2008/layout/VerticalCurvedList"/>
    <dgm:cxn modelId="{7EA09DBB-839C-4974-8F5E-C69C858F86DC}" srcId="{9BED19AD-CDF5-4833-ABF1-000C2E3BDDD4}" destId="{B9114E0F-9438-4C10-B8DB-36F5B924E18C}" srcOrd="0" destOrd="0" parTransId="{0F6E4129-7309-4A37-BF09-91BFAF17D4D7}" sibTransId="{AD9EE141-5366-4752-AA28-D0ABFD945204}"/>
    <dgm:cxn modelId="{4208441D-E824-465A-AC98-188917D451DF}" type="presOf" srcId="{9BED19AD-CDF5-4833-ABF1-000C2E3BDDD4}" destId="{A9E986EF-F477-4155-BC80-17E8A6DA57E4}" srcOrd="0" destOrd="0" presId="urn:microsoft.com/office/officeart/2008/layout/VerticalCurvedList"/>
    <dgm:cxn modelId="{299F8F9F-4E8C-4E39-8B07-7D629E0E1BD8}" type="presOf" srcId="{B9114E0F-9438-4C10-B8DB-36F5B924E18C}" destId="{15CA7A0B-DFBD-4843-9C7C-F649DEC1979F}" srcOrd="0" destOrd="0" presId="urn:microsoft.com/office/officeart/2008/layout/VerticalCurvedList"/>
    <dgm:cxn modelId="{18408F33-2808-4A09-BA46-4B6143705449}" type="presParOf" srcId="{A9E986EF-F477-4155-BC80-17E8A6DA57E4}" destId="{FCCB7186-58AC-4971-8CC3-7C526D25C752}" srcOrd="0" destOrd="0" presId="urn:microsoft.com/office/officeart/2008/layout/VerticalCurvedList"/>
    <dgm:cxn modelId="{3D970DC5-278A-4358-BB19-A685B8E82D30}" type="presParOf" srcId="{FCCB7186-58AC-4971-8CC3-7C526D25C752}" destId="{132D6328-F685-4050-8D5C-B48A65822CA1}" srcOrd="0" destOrd="0" presId="urn:microsoft.com/office/officeart/2008/layout/VerticalCurvedList"/>
    <dgm:cxn modelId="{78459CDD-4A0B-4213-8381-D25B50EF3E86}" type="presParOf" srcId="{132D6328-F685-4050-8D5C-B48A65822CA1}" destId="{2F3F9BB7-5D29-4F9E-A48B-91FC761BFFE0}" srcOrd="0" destOrd="0" presId="urn:microsoft.com/office/officeart/2008/layout/VerticalCurvedList"/>
    <dgm:cxn modelId="{066E4190-4D31-4F78-A14D-8FDD1203B702}" type="presParOf" srcId="{132D6328-F685-4050-8D5C-B48A65822CA1}" destId="{E7989F78-6CA2-4943-987A-E7EC627FCA6E}" srcOrd="1" destOrd="0" presId="urn:microsoft.com/office/officeart/2008/layout/VerticalCurvedList"/>
    <dgm:cxn modelId="{A30F2D2C-AFD0-42D6-808F-C2722E117671}" type="presParOf" srcId="{132D6328-F685-4050-8D5C-B48A65822CA1}" destId="{B5DB0E94-E6A9-415A-89A3-C012CC9801A7}" srcOrd="2" destOrd="0" presId="urn:microsoft.com/office/officeart/2008/layout/VerticalCurvedList"/>
    <dgm:cxn modelId="{AAA902B4-E268-4C17-B440-ECDA1F955C7C}" type="presParOf" srcId="{132D6328-F685-4050-8D5C-B48A65822CA1}" destId="{5AB8D02C-05D9-43C2-B376-7316F8DBDF46}" srcOrd="3" destOrd="0" presId="urn:microsoft.com/office/officeart/2008/layout/VerticalCurvedList"/>
    <dgm:cxn modelId="{C2B2B3DC-67D3-40F9-B089-E949E17A68E2}" type="presParOf" srcId="{FCCB7186-58AC-4971-8CC3-7C526D25C752}" destId="{15CA7A0B-DFBD-4843-9C7C-F649DEC1979F}" srcOrd="1" destOrd="0" presId="urn:microsoft.com/office/officeart/2008/layout/VerticalCurvedList"/>
    <dgm:cxn modelId="{16DA4E2F-9CA7-4D99-9E14-CBBC5C58AA8D}" type="presParOf" srcId="{FCCB7186-58AC-4971-8CC3-7C526D25C752}" destId="{4962E72A-8E7D-4E10-862B-F472BAC5FB96}" srcOrd="2" destOrd="0" presId="urn:microsoft.com/office/officeart/2008/layout/VerticalCurvedList"/>
    <dgm:cxn modelId="{2394CC40-5E01-4C96-A996-A8E2F760CC35}" type="presParOf" srcId="{4962E72A-8E7D-4E10-862B-F472BAC5FB96}" destId="{8D81B8D7-AD2E-4171-896F-A14F3A39AA8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C8B378-878B-4559-ABA6-F795C96F41D5}">
      <dsp:nvSpPr>
        <dsp:cNvPr id="0" name=""/>
        <dsp:cNvSpPr/>
      </dsp:nvSpPr>
      <dsp:spPr>
        <a:xfrm>
          <a:off x="755791" y="-228597"/>
          <a:ext cx="10598008" cy="6623755"/>
        </a:xfrm>
        <a:prstGeom prst="swooshArrow">
          <a:avLst>
            <a:gd name="adj1" fmla="val 25000"/>
            <a:gd name="adj2" fmla="val 25000"/>
          </a:avLst>
        </a:prstGeom>
        <a:solidFill>
          <a:schemeClr val="accent2">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53F5B9A5-4567-4AAC-AF23-7739A060A258}">
      <dsp:nvSpPr>
        <dsp:cNvPr id="0" name=""/>
        <dsp:cNvSpPr/>
      </dsp:nvSpPr>
      <dsp:spPr>
        <a:xfrm>
          <a:off x="1421799" y="4696826"/>
          <a:ext cx="243754" cy="243754"/>
        </a:xfrm>
        <a:prstGeom prst="ellipse">
          <a:avLst/>
        </a:prstGeom>
        <a:solidFill>
          <a:schemeClr val="accent2">
            <a:shade val="8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67F29AF-7E25-4C11-A810-388BC43BFB86}">
      <dsp:nvSpPr>
        <dsp:cNvPr id="0" name=""/>
        <dsp:cNvSpPr/>
      </dsp:nvSpPr>
      <dsp:spPr>
        <a:xfrm>
          <a:off x="76202" y="3200403"/>
          <a:ext cx="1388339" cy="2490844"/>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9160" tIns="0" rIns="0" bIns="0" numCol="1" spcCol="1270" anchor="t" anchorCtr="0">
          <a:noAutofit/>
        </a:bodyPr>
        <a:lstStyle/>
        <a:p>
          <a:pPr lvl="0" algn="l" defTabSz="1022350">
            <a:lnSpc>
              <a:spcPct val="90000"/>
            </a:lnSpc>
            <a:spcBef>
              <a:spcPct val="0"/>
            </a:spcBef>
            <a:spcAft>
              <a:spcPct val="35000"/>
            </a:spcAft>
          </a:pPr>
          <a:r>
            <a:rPr lang="en-US" sz="2300" kern="1200" dirty="0" smtClean="0"/>
            <a:t>Constance Lake First Nation School  daycare &amp; K-4</a:t>
          </a:r>
          <a:endParaRPr lang="en-US" sz="2300" kern="1200" dirty="0"/>
        </a:p>
      </dsp:txBody>
      <dsp:txXfrm>
        <a:off x="76202" y="3200403"/>
        <a:ext cx="1388339" cy="2490844"/>
      </dsp:txXfrm>
    </dsp:sp>
    <dsp:sp modelId="{A24BBBD8-BA11-4A48-A969-4D179673BA78}">
      <dsp:nvSpPr>
        <dsp:cNvPr id="0" name=""/>
        <dsp:cNvSpPr/>
      </dsp:nvSpPr>
      <dsp:spPr>
        <a:xfrm>
          <a:off x="2741251" y="3429039"/>
          <a:ext cx="381528" cy="381528"/>
        </a:xfrm>
        <a:prstGeom prst="ellipse">
          <a:avLst/>
        </a:prstGeom>
        <a:solidFill>
          <a:schemeClr val="accent2">
            <a:shade val="80000"/>
            <a:hueOff val="-8968"/>
            <a:satOff val="-1006"/>
            <a:lumOff val="642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8EBE8796-C48E-40CB-83F0-92F0DDCEB9E6}">
      <dsp:nvSpPr>
        <dsp:cNvPr id="0" name=""/>
        <dsp:cNvSpPr/>
      </dsp:nvSpPr>
      <dsp:spPr>
        <a:xfrm>
          <a:off x="3505203" y="3962407"/>
          <a:ext cx="1759269" cy="2547358"/>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02164" tIns="0" rIns="0" bIns="0" numCol="1" spcCol="1270" anchor="t" anchorCtr="0">
          <a:noAutofit/>
        </a:bodyPr>
        <a:lstStyle/>
        <a:p>
          <a:pPr lvl="0" algn="l" defTabSz="1022350">
            <a:lnSpc>
              <a:spcPct val="90000"/>
            </a:lnSpc>
            <a:spcBef>
              <a:spcPct val="0"/>
            </a:spcBef>
            <a:spcAft>
              <a:spcPct val="35000"/>
            </a:spcAft>
          </a:pPr>
          <a:r>
            <a:rPr lang="en-US" sz="2300" kern="1200" dirty="0" smtClean="0"/>
            <a:t>French Public School Gr 4-6</a:t>
          </a:r>
          <a:endParaRPr lang="en-US" sz="2300" kern="1200" dirty="0"/>
        </a:p>
      </dsp:txBody>
      <dsp:txXfrm>
        <a:off x="3505203" y="3962407"/>
        <a:ext cx="1759269" cy="2547358"/>
      </dsp:txXfrm>
    </dsp:sp>
    <dsp:sp modelId="{80C26D97-B238-4C8B-BBE7-C5E395ACB9EA}">
      <dsp:nvSpPr>
        <dsp:cNvPr id="0" name=""/>
        <dsp:cNvSpPr/>
      </dsp:nvSpPr>
      <dsp:spPr>
        <a:xfrm>
          <a:off x="4436933" y="2418254"/>
          <a:ext cx="508704" cy="508704"/>
        </a:xfrm>
        <a:prstGeom prst="ellipse">
          <a:avLst/>
        </a:prstGeom>
        <a:solidFill>
          <a:schemeClr val="accent2">
            <a:shade val="80000"/>
            <a:hueOff val="-17936"/>
            <a:satOff val="-2012"/>
            <a:lumOff val="1284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B124E13-6CF7-4BC4-9960-E1AA8A0B3750}">
      <dsp:nvSpPr>
        <dsp:cNvPr id="0" name=""/>
        <dsp:cNvSpPr/>
      </dsp:nvSpPr>
      <dsp:spPr>
        <a:xfrm>
          <a:off x="3352806" y="1066810"/>
          <a:ext cx="2045415" cy="3722550"/>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269552" tIns="0" rIns="0" bIns="0" numCol="1" spcCol="1270" anchor="t" anchorCtr="0">
          <a:noAutofit/>
        </a:bodyPr>
        <a:lstStyle/>
        <a:p>
          <a:pPr lvl="0" algn="l" defTabSz="1022350">
            <a:lnSpc>
              <a:spcPct val="90000"/>
            </a:lnSpc>
            <a:spcBef>
              <a:spcPct val="0"/>
            </a:spcBef>
            <a:spcAft>
              <a:spcPct val="35000"/>
            </a:spcAft>
          </a:pPr>
          <a:r>
            <a:rPr lang="en-US" sz="2300" kern="1200" dirty="0" smtClean="0"/>
            <a:t>French Immersion Public School Gr 6-8</a:t>
          </a:r>
          <a:endParaRPr lang="en-US" sz="2300" kern="1200" dirty="0"/>
        </a:p>
      </dsp:txBody>
      <dsp:txXfrm>
        <a:off x="3352806" y="1066810"/>
        <a:ext cx="2045415" cy="3722550"/>
      </dsp:txXfrm>
    </dsp:sp>
    <dsp:sp modelId="{7C3A6D9B-B688-4B16-AC17-4AE662EE9DCD}">
      <dsp:nvSpPr>
        <dsp:cNvPr id="0" name=""/>
        <dsp:cNvSpPr/>
      </dsp:nvSpPr>
      <dsp:spPr>
        <a:xfrm>
          <a:off x="6408162" y="1628703"/>
          <a:ext cx="657076" cy="657076"/>
        </a:xfrm>
        <a:prstGeom prst="ellipse">
          <a:avLst/>
        </a:prstGeom>
        <a:solidFill>
          <a:schemeClr val="accent2">
            <a:shade val="80000"/>
            <a:hueOff val="-26904"/>
            <a:satOff val="-3018"/>
            <a:lumOff val="1926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9A612028-A427-46AB-BA4E-57D967BCC5B7}">
      <dsp:nvSpPr>
        <dsp:cNvPr id="0" name=""/>
        <dsp:cNvSpPr/>
      </dsp:nvSpPr>
      <dsp:spPr>
        <a:xfrm>
          <a:off x="6781805" y="2666997"/>
          <a:ext cx="1357604" cy="3627996"/>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348171" tIns="0" rIns="0" bIns="0" numCol="1" spcCol="1270" anchor="t" anchorCtr="0">
          <a:noAutofit/>
        </a:bodyPr>
        <a:lstStyle/>
        <a:p>
          <a:pPr lvl="0" algn="l" defTabSz="1022350">
            <a:lnSpc>
              <a:spcPct val="90000"/>
            </a:lnSpc>
            <a:spcBef>
              <a:spcPct val="0"/>
            </a:spcBef>
            <a:spcAft>
              <a:spcPct val="35000"/>
            </a:spcAft>
          </a:pPr>
          <a:r>
            <a:rPr lang="en-US" sz="2300" kern="1200" dirty="0" smtClean="0"/>
            <a:t>English Public School Gr 9-12</a:t>
          </a:r>
          <a:endParaRPr lang="en-US" sz="2300" kern="1200" dirty="0"/>
        </a:p>
      </dsp:txBody>
      <dsp:txXfrm>
        <a:off x="6781805" y="2666997"/>
        <a:ext cx="1357604" cy="3627996"/>
      </dsp:txXfrm>
    </dsp:sp>
    <dsp:sp modelId="{C226FE0D-9694-4FC9-8A4A-C6AB8CFA4C3E}">
      <dsp:nvSpPr>
        <dsp:cNvPr id="0" name=""/>
        <dsp:cNvSpPr/>
      </dsp:nvSpPr>
      <dsp:spPr>
        <a:xfrm>
          <a:off x="8437681" y="1101452"/>
          <a:ext cx="837242" cy="837242"/>
        </a:xfrm>
        <a:prstGeom prst="ellipse">
          <a:avLst/>
        </a:prstGeom>
        <a:solidFill>
          <a:schemeClr val="accent2">
            <a:shade val="80000"/>
            <a:hueOff val="-35872"/>
            <a:satOff val="-4024"/>
            <a:lumOff val="2568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BFFBEB4-5FB2-4D9B-B84D-651D5F901D5F}">
      <dsp:nvSpPr>
        <dsp:cNvPr id="0" name=""/>
        <dsp:cNvSpPr/>
      </dsp:nvSpPr>
      <dsp:spPr>
        <a:xfrm>
          <a:off x="9143995" y="1524022"/>
          <a:ext cx="2119601" cy="4875083"/>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443638" tIns="0" rIns="0" bIns="0" numCol="1" spcCol="1270" anchor="t" anchorCtr="0">
          <a:noAutofit/>
        </a:bodyPr>
        <a:lstStyle/>
        <a:p>
          <a:pPr lvl="0" algn="l" defTabSz="1022350">
            <a:lnSpc>
              <a:spcPct val="90000"/>
            </a:lnSpc>
            <a:spcBef>
              <a:spcPct val="0"/>
            </a:spcBef>
            <a:spcAft>
              <a:spcPct val="35000"/>
            </a:spcAft>
          </a:pPr>
          <a:r>
            <a:rPr lang="en-US" sz="2300" kern="1200" dirty="0" smtClean="0"/>
            <a:t>University</a:t>
          </a:r>
          <a:endParaRPr lang="en-US" sz="2300" kern="1200" dirty="0"/>
        </a:p>
      </dsp:txBody>
      <dsp:txXfrm>
        <a:off x="9143995" y="1524022"/>
        <a:ext cx="2119601" cy="4875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B791F-EE43-4874-BCA0-611F88CE0E88}">
      <dsp:nvSpPr>
        <dsp:cNvPr id="0" name=""/>
        <dsp:cNvSpPr/>
      </dsp:nvSpPr>
      <dsp:spPr>
        <a:xfrm>
          <a:off x="-7581640" y="-1158763"/>
          <a:ext cx="9023126" cy="9023126"/>
        </a:xfrm>
        <a:prstGeom prst="blockArc">
          <a:avLst>
            <a:gd name="adj1" fmla="val 18900000"/>
            <a:gd name="adj2" fmla="val 2700000"/>
            <a:gd name="adj3" fmla="val 239"/>
          </a:avLst>
        </a:pr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9B97D0-B49F-491F-914E-10C48A9E6919}">
      <dsp:nvSpPr>
        <dsp:cNvPr id="0" name=""/>
        <dsp:cNvSpPr/>
      </dsp:nvSpPr>
      <dsp:spPr>
        <a:xfrm>
          <a:off x="536783" y="353116"/>
          <a:ext cx="9730861" cy="705965"/>
        </a:xfrm>
        <a:prstGeom prst="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360" tIns="93980" rIns="93980" bIns="93980" numCol="1" spcCol="1270" anchor="ctr" anchorCtr="0">
          <a:noAutofit/>
        </a:bodyPr>
        <a:lstStyle/>
        <a:p>
          <a:pPr lvl="0" algn="l" defTabSz="1644650">
            <a:lnSpc>
              <a:spcPct val="90000"/>
            </a:lnSpc>
            <a:spcBef>
              <a:spcPct val="0"/>
            </a:spcBef>
            <a:spcAft>
              <a:spcPct val="35000"/>
            </a:spcAft>
          </a:pPr>
          <a:r>
            <a:rPr lang="en-US" sz="3700" kern="1200" dirty="0" smtClean="0"/>
            <a:t>Essential Services</a:t>
          </a:r>
          <a:endParaRPr lang="en-US" sz="3700" kern="1200" dirty="0"/>
        </a:p>
      </dsp:txBody>
      <dsp:txXfrm>
        <a:off x="536783" y="353116"/>
        <a:ext cx="9730861" cy="705965"/>
      </dsp:txXfrm>
    </dsp:sp>
    <dsp:sp modelId="{858052FE-A547-4582-9741-3EB8C9403023}">
      <dsp:nvSpPr>
        <dsp:cNvPr id="0" name=""/>
        <dsp:cNvSpPr/>
      </dsp:nvSpPr>
      <dsp:spPr>
        <a:xfrm>
          <a:off x="95554" y="264871"/>
          <a:ext cx="882456" cy="882456"/>
        </a:xfrm>
        <a:prstGeom prst="ellipse">
          <a:avLst/>
        </a:prstGeom>
        <a:solidFill>
          <a:schemeClr val="lt1">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1EFAE5D-617F-4CB0-9004-A6026CD31256}">
      <dsp:nvSpPr>
        <dsp:cNvPr id="0" name=""/>
        <dsp:cNvSpPr/>
      </dsp:nvSpPr>
      <dsp:spPr>
        <a:xfrm>
          <a:off x="1117488" y="1411931"/>
          <a:ext cx="9150156" cy="705965"/>
        </a:xfrm>
        <a:prstGeom prst="rect">
          <a:avLst/>
        </a:prstGeom>
        <a:solidFill>
          <a:schemeClr val="accent2">
            <a:shade val="50000"/>
            <a:hueOff val="-13828"/>
            <a:satOff val="-2803"/>
            <a:lumOff val="154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360" tIns="93980" rIns="93980" bIns="93980" numCol="1" spcCol="1270" anchor="ctr" anchorCtr="0">
          <a:noAutofit/>
        </a:bodyPr>
        <a:lstStyle/>
        <a:p>
          <a:pPr lvl="0" algn="l" defTabSz="1644650">
            <a:lnSpc>
              <a:spcPct val="90000"/>
            </a:lnSpc>
            <a:spcBef>
              <a:spcPct val="0"/>
            </a:spcBef>
            <a:spcAft>
              <a:spcPct val="35000"/>
            </a:spcAft>
          </a:pPr>
          <a:r>
            <a:rPr lang="en-US" sz="3700" kern="1200" dirty="0" smtClean="0"/>
            <a:t>Staffing</a:t>
          </a:r>
          <a:endParaRPr lang="en-US" sz="3700" kern="1200" dirty="0"/>
        </a:p>
      </dsp:txBody>
      <dsp:txXfrm>
        <a:off x="1117488" y="1411931"/>
        <a:ext cx="9150156" cy="705965"/>
      </dsp:txXfrm>
    </dsp:sp>
    <dsp:sp modelId="{9D00B90A-73DF-4078-B959-514861E4EE54}">
      <dsp:nvSpPr>
        <dsp:cNvPr id="0" name=""/>
        <dsp:cNvSpPr/>
      </dsp:nvSpPr>
      <dsp:spPr>
        <a:xfrm>
          <a:off x="676259" y="1323685"/>
          <a:ext cx="882456" cy="882456"/>
        </a:xfrm>
        <a:prstGeom prst="ellipse">
          <a:avLst/>
        </a:prstGeom>
        <a:solidFill>
          <a:schemeClr val="lt1">
            <a:hueOff val="0"/>
            <a:satOff val="0"/>
            <a:lumOff val="0"/>
            <a:alphaOff val="0"/>
          </a:schemeClr>
        </a:solidFill>
        <a:ln w="25400" cap="flat" cmpd="sng" algn="ctr">
          <a:solidFill>
            <a:schemeClr val="accent2">
              <a:shade val="50000"/>
              <a:hueOff val="-13283"/>
              <a:satOff val="-2425"/>
              <a:lumOff val="14036"/>
              <a:alphaOff val="0"/>
            </a:schemeClr>
          </a:solidFill>
          <a:prstDash val="solid"/>
        </a:ln>
        <a:effectLst/>
      </dsp:spPr>
      <dsp:style>
        <a:lnRef idx="2">
          <a:scrgbClr r="0" g="0" b="0"/>
        </a:lnRef>
        <a:fillRef idx="1">
          <a:scrgbClr r="0" g="0" b="0"/>
        </a:fillRef>
        <a:effectRef idx="0">
          <a:scrgbClr r="0" g="0" b="0"/>
        </a:effectRef>
        <a:fontRef idx="minor"/>
      </dsp:style>
    </dsp:sp>
    <dsp:sp modelId="{BE32B45A-51E8-4D78-9B44-8994CA7B459B}">
      <dsp:nvSpPr>
        <dsp:cNvPr id="0" name=""/>
        <dsp:cNvSpPr/>
      </dsp:nvSpPr>
      <dsp:spPr>
        <a:xfrm>
          <a:off x="1383030" y="2470745"/>
          <a:ext cx="8884615" cy="705965"/>
        </a:xfrm>
        <a:prstGeom prst="rect">
          <a:avLst/>
        </a:prstGeom>
        <a:solidFill>
          <a:schemeClr val="accent2">
            <a:shade val="50000"/>
            <a:hueOff val="-27656"/>
            <a:satOff val="-5606"/>
            <a:lumOff val="308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360" tIns="93980" rIns="93980" bIns="93980" numCol="1" spcCol="1270" anchor="ctr" anchorCtr="0">
          <a:noAutofit/>
        </a:bodyPr>
        <a:lstStyle/>
        <a:p>
          <a:pPr lvl="0" algn="l" defTabSz="1644650">
            <a:lnSpc>
              <a:spcPct val="90000"/>
            </a:lnSpc>
            <a:spcBef>
              <a:spcPct val="0"/>
            </a:spcBef>
            <a:spcAft>
              <a:spcPct val="35000"/>
            </a:spcAft>
          </a:pPr>
          <a:r>
            <a:rPr lang="en-US" sz="3700" kern="1200" dirty="0" smtClean="0"/>
            <a:t>Programing</a:t>
          </a:r>
          <a:endParaRPr lang="en-US" sz="3700" kern="1200" dirty="0"/>
        </a:p>
      </dsp:txBody>
      <dsp:txXfrm>
        <a:off x="1383030" y="2470745"/>
        <a:ext cx="8884615" cy="705965"/>
      </dsp:txXfrm>
    </dsp:sp>
    <dsp:sp modelId="{6BDE0C65-704B-43F0-8C82-37504FEA31EF}">
      <dsp:nvSpPr>
        <dsp:cNvPr id="0" name=""/>
        <dsp:cNvSpPr/>
      </dsp:nvSpPr>
      <dsp:spPr>
        <a:xfrm>
          <a:off x="941801" y="2382499"/>
          <a:ext cx="882456" cy="882456"/>
        </a:xfrm>
        <a:prstGeom prst="ellipse">
          <a:avLst/>
        </a:prstGeom>
        <a:solidFill>
          <a:schemeClr val="lt1">
            <a:hueOff val="0"/>
            <a:satOff val="0"/>
            <a:lumOff val="0"/>
            <a:alphaOff val="0"/>
          </a:schemeClr>
        </a:solidFill>
        <a:ln w="25400" cap="flat" cmpd="sng" algn="ctr">
          <a:solidFill>
            <a:schemeClr val="accent2">
              <a:shade val="50000"/>
              <a:hueOff val="-26567"/>
              <a:satOff val="-4851"/>
              <a:lumOff val="28071"/>
              <a:alphaOff val="0"/>
            </a:schemeClr>
          </a:solidFill>
          <a:prstDash val="solid"/>
        </a:ln>
        <a:effectLst/>
      </dsp:spPr>
      <dsp:style>
        <a:lnRef idx="2">
          <a:scrgbClr r="0" g="0" b="0"/>
        </a:lnRef>
        <a:fillRef idx="1">
          <a:scrgbClr r="0" g="0" b="0"/>
        </a:fillRef>
        <a:effectRef idx="0">
          <a:scrgbClr r="0" g="0" b="0"/>
        </a:effectRef>
        <a:fontRef idx="minor"/>
      </dsp:style>
    </dsp:sp>
    <dsp:sp modelId="{FDE78AFC-D7FF-40CD-8291-BD385495F1E1}">
      <dsp:nvSpPr>
        <dsp:cNvPr id="0" name=""/>
        <dsp:cNvSpPr/>
      </dsp:nvSpPr>
      <dsp:spPr>
        <a:xfrm>
          <a:off x="1383030" y="3528889"/>
          <a:ext cx="8884615" cy="705965"/>
        </a:xfrm>
        <a:prstGeom prst="rect">
          <a:avLst/>
        </a:prstGeom>
        <a:solidFill>
          <a:schemeClr val="accent2">
            <a:shade val="50000"/>
            <a:hueOff val="-41484"/>
            <a:satOff val="-8409"/>
            <a:lumOff val="4625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360" tIns="93980" rIns="93980" bIns="93980" numCol="1" spcCol="1270" anchor="ctr" anchorCtr="0">
          <a:noAutofit/>
        </a:bodyPr>
        <a:lstStyle/>
        <a:p>
          <a:pPr lvl="0" algn="l" defTabSz="1644650">
            <a:lnSpc>
              <a:spcPct val="90000"/>
            </a:lnSpc>
            <a:spcBef>
              <a:spcPct val="0"/>
            </a:spcBef>
            <a:spcAft>
              <a:spcPct val="35000"/>
            </a:spcAft>
          </a:pPr>
          <a:r>
            <a:rPr lang="en-US" sz="3700" kern="1200" dirty="0" smtClean="0"/>
            <a:t>Transitioning</a:t>
          </a:r>
          <a:endParaRPr lang="en-US" sz="3700" kern="1200" dirty="0"/>
        </a:p>
      </dsp:txBody>
      <dsp:txXfrm>
        <a:off x="1383030" y="3528889"/>
        <a:ext cx="8884615" cy="705965"/>
      </dsp:txXfrm>
    </dsp:sp>
    <dsp:sp modelId="{6FE9E8B3-8340-424B-871D-1979367607FF}">
      <dsp:nvSpPr>
        <dsp:cNvPr id="0" name=""/>
        <dsp:cNvSpPr/>
      </dsp:nvSpPr>
      <dsp:spPr>
        <a:xfrm>
          <a:off x="941801" y="3440643"/>
          <a:ext cx="882456" cy="882456"/>
        </a:xfrm>
        <a:prstGeom prst="ellipse">
          <a:avLst/>
        </a:prstGeom>
        <a:solidFill>
          <a:schemeClr val="lt1">
            <a:hueOff val="0"/>
            <a:satOff val="0"/>
            <a:lumOff val="0"/>
            <a:alphaOff val="0"/>
          </a:schemeClr>
        </a:solidFill>
        <a:ln w="25400" cap="flat" cmpd="sng" algn="ctr">
          <a:solidFill>
            <a:schemeClr val="accent2">
              <a:shade val="50000"/>
              <a:hueOff val="-39850"/>
              <a:satOff val="-7276"/>
              <a:lumOff val="42107"/>
              <a:alphaOff val="0"/>
            </a:schemeClr>
          </a:solidFill>
          <a:prstDash val="solid"/>
        </a:ln>
        <a:effectLst/>
      </dsp:spPr>
      <dsp:style>
        <a:lnRef idx="2">
          <a:scrgbClr r="0" g="0" b="0"/>
        </a:lnRef>
        <a:fillRef idx="1">
          <a:scrgbClr r="0" g="0" b="0"/>
        </a:fillRef>
        <a:effectRef idx="0">
          <a:scrgbClr r="0" g="0" b="0"/>
        </a:effectRef>
        <a:fontRef idx="minor"/>
      </dsp:style>
    </dsp:sp>
    <dsp:sp modelId="{3BCE1A78-2AF8-4F94-BF61-8B699B31EAF1}">
      <dsp:nvSpPr>
        <dsp:cNvPr id="0" name=""/>
        <dsp:cNvSpPr/>
      </dsp:nvSpPr>
      <dsp:spPr>
        <a:xfrm>
          <a:off x="1117488" y="4587703"/>
          <a:ext cx="9150156" cy="705965"/>
        </a:xfrm>
        <a:prstGeom prst="rect">
          <a:avLst/>
        </a:prstGeom>
        <a:solidFill>
          <a:schemeClr val="accent2">
            <a:shade val="50000"/>
            <a:hueOff val="-27656"/>
            <a:satOff val="-5606"/>
            <a:lumOff val="3083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360" tIns="93980" rIns="93980" bIns="93980" numCol="1" spcCol="1270" anchor="ctr" anchorCtr="0">
          <a:noAutofit/>
        </a:bodyPr>
        <a:lstStyle/>
        <a:p>
          <a:pPr lvl="0" algn="l" defTabSz="1644650">
            <a:lnSpc>
              <a:spcPct val="90000"/>
            </a:lnSpc>
            <a:spcBef>
              <a:spcPct val="0"/>
            </a:spcBef>
            <a:spcAft>
              <a:spcPct val="35000"/>
            </a:spcAft>
          </a:pPr>
          <a:r>
            <a:rPr lang="en-US" sz="3700" kern="1200" dirty="0" smtClean="0"/>
            <a:t>Governance Bodies </a:t>
          </a:r>
          <a:endParaRPr lang="en-US" sz="3700" kern="1200" dirty="0"/>
        </a:p>
      </dsp:txBody>
      <dsp:txXfrm>
        <a:off x="1117488" y="4587703"/>
        <a:ext cx="9150156" cy="705965"/>
      </dsp:txXfrm>
    </dsp:sp>
    <dsp:sp modelId="{E8F505C0-6E59-46E4-A0C8-D06D606F64AC}">
      <dsp:nvSpPr>
        <dsp:cNvPr id="0" name=""/>
        <dsp:cNvSpPr/>
      </dsp:nvSpPr>
      <dsp:spPr>
        <a:xfrm>
          <a:off x="676259" y="4499457"/>
          <a:ext cx="882456" cy="882456"/>
        </a:xfrm>
        <a:prstGeom prst="ellipse">
          <a:avLst/>
        </a:prstGeom>
        <a:solidFill>
          <a:schemeClr val="lt1">
            <a:hueOff val="0"/>
            <a:satOff val="0"/>
            <a:lumOff val="0"/>
            <a:alphaOff val="0"/>
          </a:schemeClr>
        </a:solidFill>
        <a:ln w="25400" cap="flat" cmpd="sng" algn="ctr">
          <a:solidFill>
            <a:schemeClr val="accent2">
              <a:shade val="50000"/>
              <a:hueOff val="-26567"/>
              <a:satOff val="-4851"/>
              <a:lumOff val="28071"/>
              <a:alphaOff val="0"/>
            </a:schemeClr>
          </a:solidFill>
          <a:prstDash val="solid"/>
        </a:ln>
        <a:effectLst/>
      </dsp:spPr>
      <dsp:style>
        <a:lnRef idx="2">
          <a:scrgbClr r="0" g="0" b="0"/>
        </a:lnRef>
        <a:fillRef idx="1">
          <a:scrgbClr r="0" g="0" b="0"/>
        </a:fillRef>
        <a:effectRef idx="0">
          <a:scrgbClr r="0" g="0" b="0"/>
        </a:effectRef>
        <a:fontRef idx="minor"/>
      </dsp:style>
    </dsp:sp>
    <dsp:sp modelId="{FA091E0A-782E-4B56-99F1-25EC28C4EBD8}">
      <dsp:nvSpPr>
        <dsp:cNvPr id="0" name=""/>
        <dsp:cNvSpPr/>
      </dsp:nvSpPr>
      <dsp:spPr>
        <a:xfrm>
          <a:off x="536783" y="5646517"/>
          <a:ext cx="9730861" cy="705965"/>
        </a:xfrm>
        <a:prstGeom prst="rect">
          <a:avLst/>
        </a:prstGeom>
        <a:solidFill>
          <a:schemeClr val="accent2">
            <a:shade val="50000"/>
            <a:hueOff val="-13828"/>
            <a:satOff val="-2803"/>
            <a:lumOff val="154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60360" tIns="93980" rIns="93980" bIns="93980" numCol="1" spcCol="1270" anchor="ctr" anchorCtr="0">
          <a:noAutofit/>
        </a:bodyPr>
        <a:lstStyle/>
        <a:p>
          <a:pPr lvl="0" algn="l" defTabSz="1644650">
            <a:lnSpc>
              <a:spcPct val="90000"/>
            </a:lnSpc>
            <a:spcBef>
              <a:spcPct val="0"/>
            </a:spcBef>
            <a:spcAft>
              <a:spcPct val="35000"/>
            </a:spcAft>
          </a:pPr>
          <a:r>
            <a:rPr lang="en-US" sz="3700" kern="1200" dirty="0" smtClean="0"/>
            <a:t>Data</a:t>
          </a:r>
          <a:endParaRPr lang="en-US" sz="3700" kern="1200" dirty="0"/>
        </a:p>
      </dsp:txBody>
      <dsp:txXfrm>
        <a:off x="536783" y="5646517"/>
        <a:ext cx="9730861" cy="705965"/>
      </dsp:txXfrm>
    </dsp:sp>
    <dsp:sp modelId="{FA8A0B0A-A330-4B74-8E41-47E42B071353}">
      <dsp:nvSpPr>
        <dsp:cNvPr id="0" name=""/>
        <dsp:cNvSpPr/>
      </dsp:nvSpPr>
      <dsp:spPr>
        <a:xfrm>
          <a:off x="95554" y="5558271"/>
          <a:ext cx="882456" cy="882456"/>
        </a:xfrm>
        <a:prstGeom prst="ellipse">
          <a:avLst/>
        </a:prstGeom>
        <a:solidFill>
          <a:schemeClr val="lt1">
            <a:hueOff val="0"/>
            <a:satOff val="0"/>
            <a:lumOff val="0"/>
            <a:alphaOff val="0"/>
          </a:schemeClr>
        </a:solidFill>
        <a:ln w="25400" cap="flat" cmpd="sng" algn="ctr">
          <a:solidFill>
            <a:schemeClr val="accent2">
              <a:shade val="50000"/>
              <a:hueOff val="-13283"/>
              <a:satOff val="-2425"/>
              <a:lumOff val="14036"/>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600A0-7C57-4DEB-A0A6-0722CD7C6E5F}">
      <dsp:nvSpPr>
        <dsp:cNvPr id="0" name=""/>
        <dsp:cNvSpPr/>
      </dsp:nvSpPr>
      <dsp:spPr>
        <a:xfrm>
          <a:off x="-1104607" y="-188889"/>
          <a:ext cx="1444579" cy="1444579"/>
        </a:xfrm>
        <a:prstGeom prst="blockArc">
          <a:avLst>
            <a:gd name="adj1" fmla="val 18900000"/>
            <a:gd name="adj2" fmla="val 2700000"/>
            <a:gd name="adj3" fmla="val 1495"/>
          </a:avLst>
        </a:pr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870D0F-CF03-49B4-88FA-690C164ED5B6}">
      <dsp:nvSpPr>
        <dsp:cNvPr id="0" name=""/>
        <dsp:cNvSpPr/>
      </dsp:nvSpPr>
      <dsp:spPr>
        <a:xfrm>
          <a:off x="330320" y="269143"/>
          <a:ext cx="9728079" cy="528512"/>
        </a:xfrm>
        <a:prstGeom prst="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3386"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Essential Services</a:t>
          </a:r>
          <a:endParaRPr lang="en-US" sz="2700" kern="1200" dirty="0"/>
        </a:p>
      </dsp:txBody>
      <dsp:txXfrm>
        <a:off x="330320" y="269143"/>
        <a:ext cx="9728079" cy="528512"/>
      </dsp:txXfrm>
    </dsp:sp>
    <dsp:sp modelId="{4788A64C-C58F-4DC7-8E82-E6CF56F5D12B}">
      <dsp:nvSpPr>
        <dsp:cNvPr id="0" name=""/>
        <dsp:cNvSpPr/>
      </dsp:nvSpPr>
      <dsp:spPr>
        <a:xfrm>
          <a:off x="0" y="203079"/>
          <a:ext cx="660640" cy="660640"/>
        </a:xfrm>
        <a:prstGeom prst="ellipse">
          <a:avLst/>
        </a:prstGeom>
        <a:solidFill>
          <a:schemeClr val="lt1">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2562C8-13AE-41E9-A79A-BA2DED7B9D43}">
      <dsp:nvSpPr>
        <dsp:cNvPr id="0" name=""/>
        <dsp:cNvSpPr/>
      </dsp:nvSpPr>
      <dsp:spPr>
        <a:xfrm>
          <a:off x="-1340541" y="-228208"/>
          <a:ext cx="1751816" cy="1751816"/>
        </a:xfrm>
        <a:prstGeom prst="blockArc">
          <a:avLst>
            <a:gd name="adj1" fmla="val 18900000"/>
            <a:gd name="adj2" fmla="val 2700000"/>
            <a:gd name="adj3" fmla="val 1233"/>
          </a:avLst>
        </a:pr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E2FADA-7D4D-4E78-8421-888264CC8EAE}">
      <dsp:nvSpPr>
        <dsp:cNvPr id="0" name=""/>
        <dsp:cNvSpPr/>
      </dsp:nvSpPr>
      <dsp:spPr>
        <a:xfrm>
          <a:off x="391877" y="303997"/>
          <a:ext cx="10191259" cy="640864"/>
        </a:xfrm>
        <a:prstGeom prst="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111" tIns="83820" rIns="83820" bIns="83820" numCol="1" spcCol="1270" anchor="ctr" anchorCtr="0">
          <a:noAutofit/>
        </a:bodyPr>
        <a:lstStyle/>
        <a:p>
          <a:pPr lvl="0" algn="l" defTabSz="1466850">
            <a:lnSpc>
              <a:spcPct val="90000"/>
            </a:lnSpc>
            <a:spcBef>
              <a:spcPct val="0"/>
            </a:spcBef>
            <a:spcAft>
              <a:spcPct val="35000"/>
            </a:spcAft>
          </a:pPr>
          <a:r>
            <a:rPr lang="en-US" sz="3300" kern="1200" dirty="0" smtClean="0"/>
            <a:t>Staffing Positions </a:t>
          </a:r>
          <a:endParaRPr lang="en-US" sz="3300" kern="1200" dirty="0"/>
        </a:p>
      </dsp:txBody>
      <dsp:txXfrm>
        <a:off x="391877" y="303997"/>
        <a:ext cx="10191259" cy="640864"/>
      </dsp:txXfrm>
    </dsp:sp>
    <dsp:sp modelId="{A3F0A55E-ED53-4FA1-8C0A-1F6FCC74FB4E}">
      <dsp:nvSpPr>
        <dsp:cNvPr id="0" name=""/>
        <dsp:cNvSpPr/>
      </dsp:nvSpPr>
      <dsp:spPr>
        <a:xfrm>
          <a:off x="0" y="247158"/>
          <a:ext cx="801081" cy="801081"/>
        </a:xfrm>
        <a:prstGeom prst="ellipse">
          <a:avLst/>
        </a:prstGeom>
        <a:solidFill>
          <a:schemeClr val="lt1">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3E072-7926-4F93-AD44-EF4E583E3B68}">
      <dsp:nvSpPr>
        <dsp:cNvPr id="0" name=""/>
        <dsp:cNvSpPr/>
      </dsp:nvSpPr>
      <dsp:spPr>
        <a:xfrm>
          <a:off x="-1387581" y="-236072"/>
          <a:ext cx="1813265" cy="1813265"/>
        </a:xfrm>
        <a:prstGeom prst="blockArc">
          <a:avLst>
            <a:gd name="adj1" fmla="val 18900000"/>
            <a:gd name="adj2" fmla="val 2700000"/>
            <a:gd name="adj3" fmla="val 1191"/>
          </a:avLst>
        </a:prstGeom>
        <a:noFill/>
        <a:ln w="25400" cap="flat" cmpd="sng" algn="ctr">
          <a:solidFill>
            <a:schemeClr val="accent2">
              <a:tint val="90000"/>
              <a:hueOff val="0"/>
              <a:satOff val="0"/>
              <a:lumOff val="0"/>
              <a:alphaOff val="0"/>
            </a:schemeClr>
          </a:solidFill>
          <a:prstDash val="solid"/>
        </a:ln>
        <a:effectLst/>
        <a:sp3d z="-40000" prstMaterial="matte"/>
      </dsp:spPr>
      <dsp:style>
        <a:lnRef idx="2">
          <a:scrgbClr r="0" g="0" b="0"/>
        </a:lnRef>
        <a:fillRef idx="0">
          <a:scrgbClr r="0" g="0" b="0"/>
        </a:fillRef>
        <a:effectRef idx="0">
          <a:scrgbClr r="0" g="0" b="0"/>
        </a:effectRef>
        <a:fontRef idx="minor"/>
      </dsp:style>
    </dsp:sp>
    <dsp:sp modelId="{C750F261-2D0C-4C72-BEF7-46A90437DCF4}">
      <dsp:nvSpPr>
        <dsp:cNvPr id="0" name=""/>
        <dsp:cNvSpPr/>
      </dsp:nvSpPr>
      <dsp:spPr>
        <a:xfrm>
          <a:off x="414798" y="276069"/>
          <a:ext cx="10862801" cy="663677"/>
        </a:xfrm>
        <a:prstGeom prst="rect">
          <a:avLst/>
        </a:prstGeom>
        <a:solidFill>
          <a:schemeClr val="accent2">
            <a:alpha val="90000"/>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532257" tIns="78740" rIns="78740" bIns="78740" numCol="1" spcCol="1270" anchor="ctr" anchorCtr="0">
          <a:noAutofit/>
        </a:bodyPr>
        <a:lstStyle/>
        <a:p>
          <a:pPr lvl="0" algn="l" defTabSz="1377950">
            <a:lnSpc>
              <a:spcPct val="90000"/>
            </a:lnSpc>
            <a:spcBef>
              <a:spcPct val="0"/>
            </a:spcBef>
            <a:spcAft>
              <a:spcPct val="35000"/>
            </a:spcAft>
          </a:pPr>
          <a:r>
            <a:rPr lang="en-US" sz="3100" kern="1200" dirty="0" smtClean="0">
              <a:latin typeface="+mn-lt"/>
            </a:rPr>
            <a:t>Educational Programming on Indigenous Cultures and Histories </a:t>
          </a:r>
          <a:endParaRPr lang="en-US" sz="3100" kern="1200" dirty="0"/>
        </a:p>
      </dsp:txBody>
      <dsp:txXfrm>
        <a:off x="414798" y="276069"/>
        <a:ext cx="10862801" cy="663677"/>
      </dsp:txXfrm>
    </dsp:sp>
    <dsp:sp modelId="{357DD813-1699-4205-BA84-D54A8091B8E1}">
      <dsp:nvSpPr>
        <dsp:cNvPr id="0" name=""/>
        <dsp:cNvSpPr/>
      </dsp:nvSpPr>
      <dsp:spPr>
        <a:xfrm>
          <a:off x="0" y="255761"/>
          <a:ext cx="829597" cy="829597"/>
        </a:xfrm>
        <a:prstGeom prst="ellipse">
          <a:avLst/>
        </a:prstGeom>
        <a:solidFill>
          <a:schemeClr val="lt1">
            <a:hueOff val="0"/>
            <a:satOff val="0"/>
            <a:lumOff val="0"/>
            <a:alphaOff val="0"/>
          </a:schemeClr>
        </a:solidFill>
        <a:ln w="9525" cap="flat" cmpd="sng" algn="ctr">
          <a:solidFill>
            <a:schemeClr val="accent2">
              <a:alpha val="90000"/>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3CBDBB-E5D6-484E-9A85-CCCAEA90B452}">
      <dsp:nvSpPr>
        <dsp:cNvPr id="0" name=""/>
        <dsp:cNvSpPr/>
      </dsp:nvSpPr>
      <dsp:spPr>
        <a:xfrm>
          <a:off x="-1903746" y="-321821"/>
          <a:ext cx="2483299" cy="2483299"/>
        </a:xfrm>
        <a:prstGeom prst="blockArc">
          <a:avLst>
            <a:gd name="adj1" fmla="val 18900000"/>
            <a:gd name="adj2" fmla="val 2700000"/>
            <a:gd name="adj3" fmla="val 870"/>
          </a:avLst>
        </a:pr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5A6C22-DB4A-41C8-8A84-93F60D01D094}">
      <dsp:nvSpPr>
        <dsp:cNvPr id="0" name=""/>
        <dsp:cNvSpPr/>
      </dsp:nvSpPr>
      <dsp:spPr>
        <a:xfrm>
          <a:off x="565590" y="612789"/>
          <a:ext cx="9188009" cy="61407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0114" tIns="81280" rIns="81280" bIns="81280" numCol="1" spcCol="1270" anchor="ctr" anchorCtr="0">
          <a:noAutofit/>
        </a:bodyPr>
        <a:lstStyle/>
        <a:p>
          <a:pPr lvl="0" algn="l" defTabSz="1422400">
            <a:lnSpc>
              <a:spcPct val="90000"/>
            </a:lnSpc>
            <a:spcBef>
              <a:spcPct val="0"/>
            </a:spcBef>
            <a:spcAft>
              <a:spcPct val="35000"/>
            </a:spcAft>
          </a:pPr>
          <a:r>
            <a:rPr lang="en-US" sz="3200" kern="1200" dirty="0" smtClean="0"/>
            <a:t>Transitioning</a:t>
          </a:r>
          <a:endParaRPr lang="en-US" sz="3200" kern="1200" dirty="0"/>
        </a:p>
      </dsp:txBody>
      <dsp:txXfrm>
        <a:off x="565590" y="612789"/>
        <a:ext cx="9188009" cy="614077"/>
      </dsp:txXfrm>
    </dsp:sp>
    <dsp:sp modelId="{BE9E2613-48E9-422D-9960-5E5F714D2F41}">
      <dsp:nvSpPr>
        <dsp:cNvPr id="0" name=""/>
        <dsp:cNvSpPr/>
      </dsp:nvSpPr>
      <dsp:spPr>
        <a:xfrm>
          <a:off x="0" y="354237"/>
          <a:ext cx="1131181" cy="1131181"/>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EEF76-63FE-4E73-9935-B3E6A04A66C2}">
      <dsp:nvSpPr>
        <dsp:cNvPr id="0" name=""/>
        <dsp:cNvSpPr/>
      </dsp:nvSpPr>
      <dsp:spPr>
        <a:xfrm>
          <a:off x="-1617597" y="-274334"/>
          <a:ext cx="2112238" cy="2112238"/>
        </a:xfrm>
        <a:prstGeom prst="blockArc">
          <a:avLst>
            <a:gd name="adj1" fmla="val 18900000"/>
            <a:gd name="adj2" fmla="val 2700000"/>
            <a:gd name="adj3" fmla="val 1023"/>
          </a:avLst>
        </a:pr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664C42-26AF-4E7F-BAE4-F72B49A49F2A}">
      <dsp:nvSpPr>
        <dsp:cNvPr id="0" name=""/>
        <dsp:cNvSpPr/>
      </dsp:nvSpPr>
      <dsp:spPr>
        <a:xfrm>
          <a:off x="482514" y="395773"/>
          <a:ext cx="10299785" cy="772022"/>
        </a:xfrm>
        <a:prstGeom prst="rect">
          <a:avLst/>
        </a:prstGeom>
        <a:solidFill>
          <a:schemeClr val="accent2">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20542" tIns="73660" rIns="73660" bIns="73660" numCol="1" spcCol="1270" anchor="ctr" anchorCtr="0">
          <a:noAutofit/>
        </a:bodyPr>
        <a:lstStyle/>
        <a:p>
          <a:pPr lvl="0" algn="l" defTabSz="1289050">
            <a:lnSpc>
              <a:spcPct val="90000"/>
            </a:lnSpc>
            <a:spcBef>
              <a:spcPct val="0"/>
            </a:spcBef>
            <a:spcAft>
              <a:spcPct val="35000"/>
            </a:spcAft>
          </a:pPr>
          <a:r>
            <a:rPr lang="en-US" sz="2900" kern="1200" dirty="0" smtClean="0"/>
            <a:t>First Nation participation in governance bodies and committees</a:t>
          </a:r>
          <a:endParaRPr lang="en-US" sz="2900" kern="1200" dirty="0"/>
        </a:p>
      </dsp:txBody>
      <dsp:txXfrm>
        <a:off x="482514" y="395773"/>
        <a:ext cx="10299785" cy="772022"/>
      </dsp:txXfrm>
    </dsp:sp>
    <dsp:sp modelId="{522B3E1E-DF02-412B-9C3A-74F1B002DB0C}">
      <dsp:nvSpPr>
        <dsp:cNvPr id="0" name=""/>
        <dsp:cNvSpPr/>
      </dsp:nvSpPr>
      <dsp:spPr>
        <a:xfrm>
          <a:off x="0" y="299270"/>
          <a:ext cx="965028" cy="965028"/>
        </a:xfrm>
        <a:prstGeom prst="ellipse">
          <a:avLst/>
        </a:prstGeom>
        <a:solidFill>
          <a:schemeClr val="lt1">
            <a:hueOff val="0"/>
            <a:satOff val="0"/>
            <a:lumOff val="0"/>
            <a:alphaOff val="0"/>
          </a:schemeClr>
        </a:solidFill>
        <a:ln w="25400" cap="flat" cmpd="sng" algn="ctr">
          <a:solidFill>
            <a:schemeClr val="accent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989F78-6CA2-4943-987A-E7EC627FCA6E}">
      <dsp:nvSpPr>
        <dsp:cNvPr id="0" name=""/>
        <dsp:cNvSpPr/>
      </dsp:nvSpPr>
      <dsp:spPr>
        <a:xfrm>
          <a:off x="-1098703" y="-187918"/>
          <a:ext cx="1436992" cy="1436992"/>
        </a:xfrm>
        <a:prstGeom prst="blockArc">
          <a:avLst>
            <a:gd name="adj1" fmla="val 18900000"/>
            <a:gd name="adj2" fmla="val 2700000"/>
            <a:gd name="adj3" fmla="val 1503"/>
          </a:avLst>
        </a:prstGeom>
        <a:noFill/>
        <a:ln w="25400" cap="flat" cmpd="sng" algn="ctr">
          <a:solidFill>
            <a:schemeClr val="accent2">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5CA7A0B-DFBD-4843-9C7C-F649DEC1979F}">
      <dsp:nvSpPr>
        <dsp:cNvPr id="0" name=""/>
        <dsp:cNvSpPr/>
      </dsp:nvSpPr>
      <dsp:spPr>
        <a:xfrm>
          <a:off x="328697" y="267619"/>
          <a:ext cx="10110702" cy="525915"/>
        </a:xfrm>
        <a:prstGeom prst="rect">
          <a:avLst/>
        </a:prstGeom>
        <a:solidFill>
          <a:schemeClr val="accent2">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1146" tIns="68580" rIns="68580" bIns="68580" numCol="1" spcCol="1270" anchor="ctr" anchorCtr="0">
          <a:noAutofit/>
        </a:bodyPr>
        <a:lstStyle/>
        <a:p>
          <a:pPr lvl="0" algn="l" defTabSz="1200150">
            <a:lnSpc>
              <a:spcPct val="90000"/>
            </a:lnSpc>
            <a:spcBef>
              <a:spcPct val="0"/>
            </a:spcBef>
            <a:spcAft>
              <a:spcPct val="35000"/>
            </a:spcAft>
          </a:pPr>
          <a:r>
            <a:rPr lang="en-US" sz="2700" kern="1200" dirty="0" smtClean="0"/>
            <a:t>Data</a:t>
          </a:r>
          <a:endParaRPr lang="en-US" sz="2700" kern="1200" dirty="0"/>
        </a:p>
      </dsp:txBody>
      <dsp:txXfrm>
        <a:off x="328697" y="267619"/>
        <a:ext cx="10110702" cy="525915"/>
      </dsp:txXfrm>
    </dsp:sp>
    <dsp:sp modelId="{8D81B8D7-AD2E-4171-896F-A14F3A39AA87}">
      <dsp:nvSpPr>
        <dsp:cNvPr id="0" name=""/>
        <dsp:cNvSpPr/>
      </dsp:nvSpPr>
      <dsp:spPr>
        <a:xfrm>
          <a:off x="0" y="201880"/>
          <a:ext cx="657394" cy="657394"/>
        </a:xfrm>
        <a:prstGeom prst="ellipse">
          <a:avLst/>
        </a:prstGeom>
        <a:solidFill>
          <a:schemeClr val="lt1">
            <a:hueOff val="0"/>
            <a:satOff val="0"/>
            <a:lumOff val="0"/>
            <a:alphaOff val="0"/>
          </a:schemeClr>
        </a:solidFill>
        <a:ln w="25400" cap="flat" cmpd="sng" algn="ctr">
          <a:solidFill>
            <a:schemeClr val="accent2">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635625" cy="487363"/>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7366000" y="0"/>
            <a:ext cx="5635625" cy="487363"/>
          </a:xfrm>
          <a:prstGeom prst="rect">
            <a:avLst/>
          </a:prstGeom>
        </p:spPr>
        <p:txBody>
          <a:bodyPr vert="horz" lIns="91440" tIns="45720" rIns="91440" bIns="45720" rtlCol="0"/>
          <a:lstStyle>
            <a:lvl1pPr algn="r">
              <a:defRPr sz="1200"/>
            </a:lvl1pPr>
          </a:lstStyle>
          <a:p>
            <a:fld id="{72FB0284-50BF-42C0-A44A-60383FD7D7A5}" type="datetimeFigureOut">
              <a:rPr lang="en-CA" smtClean="0"/>
              <a:pPr/>
              <a:t>2023-02-06</a:t>
            </a:fld>
            <a:endParaRPr lang="en-CA"/>
          </a:p>
        </p:txBody>
      </p:sp>
      <p:sp>
        <p:nvSpPr>
          <p:cNvPr id="4" name="Slide Image Placeholder 3"/>
          <p:cNvSpPr>
            <a:spLocks noGrp="1" noRot="1" noChangeAspect="1"/>
          </p:cNvSpPr>
          <p:nvPr>
            <p:ph type="sldImg" idx="2"/>
          </p:nvPr>
        </p:nvSpPr>
        <p:spPr>
          <a:xfrm>
            <a:off x="4064000" y="731838"/>
            <a:ext cx="4876800" cy="36576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1300163" y="4632325"/>
            <a:ext cx="10404475" cy="43894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9264650"/>
            <a:ext cx="5635625" cy="487363"/>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7366000" y="9264650"/>
            <a:ext cx="5635625" cy="487363"/>
          </a:xfrm>
          <a:prstGeom prst="rect">
            <a:avLst/>
          </a:prstGeom>
        </p:spPr>
        <p:txBody>
          <a:bodyPr vert="horz" lIns="91440" tIns="45720" rIns="91440" bIns="45720" rtlCol="0" anchor="b"/>
          <a:lstStyle>
            <a:lvl1pPr algn="r">
              <a:defRPr sz="1200"/>
            </a:lvl1pPr>
          </a:lstStyle>
          <a:p>
            <a:fld id="{66BB004B-B62A-4024-B9A6-5759A746F370}" type="slidenum">
              <a:rPr lang="en-CA" smtClean="0"/>
              <a:pPr/>
              <a:t>‹#›</a:t>
            </a:fld>
            <a:endParaRPr lang="en-CA"/>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My name is </a:t>
            </a:r>
            <a:r>
              <a:rPr lang="en-US" dirty="0" err="1" smtClean="0"/>
              <a:t>Nikina</a:t>
            </a:r>
            <a:r>
              <a:rPr lang="en-US" dirty="0" smtClean="0"/>
              <a:t> Bear-Lowen and I am from Constance Lake First Nation</a:t>
            </a:r>
            <a:r>
              <a:rPr lang="en-US" baseline="0" dirty="0" smtClean="0"/>
              <a:t> . I am here today because my dad forced me……just kidding .  No in all seriousness I am here to share my educational journey with you and how it connects to the supports that First Nation students like myself may or may not have access to.  As you can see on the screen my own journey has crossed many different schools and school system. I started my formal educational journey on Constance Lake First Nation and then moved into French Public School, French Immersion, English Public High School and I am now currently in my 2</a:t>
            </a:r>
            <a:r>
              <a:rPr lang="en-US" baseline="30000" dirty="0" smtClean="0"/>
              <a:t>nd</a:t>
            </a:r>
            <a:r>
              <a:rPr lang="en-US" baseline="0" dirty="0" smtClean="0"/>
              <a:t> year at University of Waterloo where I am in the Health and Science Program. </a:t>
            </a:r>
            <a:endParaRPr lang="en-US" dirty="0"/>
          </a:p>
        </p:txBody>
      </p:sp>
      <p:sp>
        <p:nvSpPr>
          <p:cNvPr id="4" name="Slide Number Placeholder 3"/>
          <p:cNvSpPr>
            <a:spLocks noGrp="1"/>
          </p:cNvSpPr>
          <p:nvPr>
            <p:ph type="sldNum" sz="quarter" idx="10"/>
          </p:nvPr>
        </p:nvSpPr>
        <p:spPr/>
        <p:txBody>
          <a:bodyPr/>
          <a:lstStyle/>
          <a:p>
            <a:fld id="{66BB004B-B62A-4024-B9A6-5759A746F370}" type="slidenum">
              <a:rPr lang="en-CA" smtClean="0"/>
              <a:pPr/>
              <a:t>5</a:t>
            </a:fld>
            <a:endParaRPr lang="en-CA"/>
          </a:p>
        </p:txBody>
      </p:sp>
    </p:spTree>
    <p:extLst>
      <p:ext uri="{BB962C8B-B14F-4D97-AF65-F5344CB8AC3E}">
        <p14:creationId xmlns:p14="http://schemas.microsoft.com/office/powerpoint/2010/main" val="2687104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Early in my life I lived</a:t>
            </a:r>
            <a:r>
              <a:rPr lang="en-US" baseline="0" dirty="0" smtClean="0"/>
              <a:t> in Constance Lake First Nation and attended daycare there and later on Junior Kindergarten to grade 4. We had daily  Cree language classes , lots of cultural activities and on the land learning opportunities. In grade 4 my parents moved to a small northern French town and I attended French Public school. </a:t>
            </a:r>
          </a:p>
          <a:p>
            <a:endParaRPr lang="en-US" baseline="0" dirty="0" smtClean="0"/>
          </a:p>
          <a:p>
            <a:endParaRPr lang="en-US" baseline="0" dirty="0" smtClean="0"/>
          </a:p>
          <a:p>
            <a:r>
              <a:rPr lang="en-US" baseline="0" dirty="0" smtClean="0"/>
              <a:t>I spoke no French what so ever and it was difficult at the beginning to fit in . At the French public school there were very few First Nation students and no First Nation staff. Basically I did not see my people or culture reflected at that school. As with many public schools we did the token activities such as dream catcher making or watch a documentary . </a:t>
            </a:r>
            <a:endParaRPr lang="en-US" dirty="0"/>
          </a:p>
        </p:txBody>
      </p:sp>
      <p:sp>
        <p:nvSpPr>
          <p:cNvPr id="4" name="Slide Number Placeholder 3"/>
          <p:cNvSpPr>
            <a:spLocks noGrp="1"/>
          </p:cNvSpPr>
          <p:nvPr>
            <p:ph type="sldNum" sz="quarter" idx="10"/>
          </p:nvPr>
        </p:nvSpPr>
        <p:spPr/>
        <p:txBody>
          <a:bodyPr/>
          <a:lstStyle/>
          <a:p>
            <a:fld id="{66BB004B-B62A-4024-B9A6-5759A746F370}" type="slidenum">
              <a:rPr lang="en-CA" smtClean="0"/>
              <a:pPr/>
              <a:t>6</a:t>
            </a:fld>
            <a:endParaRPr lang="en-CA"/>
          </a:p>
        </p:txBody>
      </p:sp>
    </p:spTree>
    <p:extLst>
      <p:ext uri="{BB962C8B-B14F-4D97-AF65-F5344CB8AC3E}">
        <p14:creationId xmlns:p14="http://schemas.microsoft.com/office/powerpoint/2010/main" val="48272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My first experience when I moved from the on-reserve I spoke no French what so ever and it was difficult at the beginning to fit in . At the French public school there were very few First Nation students and no First Nation staff. Basically I did not see my people or culture reflected at that school. As with many public schools we did the token activities such as dream catcher making.  As you can see the school building themselves are even colonial looking which in itself can be triggering for students and their families.  That being said I did manage to navigate the system and I actually graduated a year early . </a:t>
            </a:r>
            <a:endParaRPr lang="en-US" dirty="0" smtClean="0"/>
          </a:p>
          <a:p>
            <a:endParaRPr lang="en-US" dirty="0"/>
          </a:p>
        </p:txBody>
      </p:sp>
      <p:sp>
        <p:nvSpPr>
          <p:cNvPr id="4" name="Slide Number Placeholder 3"/>
          <p:cNvSpPr>
            <a:spLocks noGrp="1"/>
          </p:cNvSpPr>
          <p:nvPr>
            <p:ph type="sldNum" sz="quarter" idx="10"/>
          </p:nvPr>
        </p:nvSpPr>
        <p:spPr/>
        <p:txBody>
          <a:bodyPr/>
          <a:lstStyle/>
          <a:p>
            <a:fld id="{66BB004B-B62A-4024-B9A6-5759A746F370}" type="slidenum">
              <a:rPr lang="en-CA" smtClean="0"/>
              <a:pPr/>
              <a:t>7</a:t>
            </a:fld>
            <a:endParaRPr lang="en-CA"/>
          </a:p>
        </p:txBody>
      </p:sp>
    </p:spTree>
    <p:extLst>
      <p:ext uri="{BB962C8B-B14F-4D97-AF65-F5344CB8AC3E}">
        <p14:creationId xmlns:p14="http://schemas.microsoft.com/office/powerpoint/2010/main" val="2811552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right now I am in</a:t>
            </a:r>
            <a:r>
              <a:rPr lang="en-US" baseline="0" dirty="0" smtClean="0"/>
              <a:t> my second year at the University of Waterloo, I am studying Health Sciences and I </a:t>
            </a:r>
            <a:r>
              <a:rPr lang="en-US" baseline="0" dirty="0" err="1" smtClean="0"/>
              <a:t>hpe</a:t>
            </a:r>
            <a:r>
              <a:rPr lang="en-US" baseline="0" dirty="0" smtClean="0"/>
              <a:t> one day to become an optometrist.  As my parents have always reminded me of , education is life long and if look at post-secondary studies I do think that there are a lot of work to be done to better support First Nation students when they transition from high school to University or College. </a:t>
            </a:r>
          </a:p>
          <a:p>
            <a:endParaRPr lang="en-US" baseline="0" dirty="0" smtClean="0"/>
          </a:p>
          <a:p>
            <a:r>
              <a:rPr lang="en-US" baseline="0" dirty="0" smtClean="0"/>
              <a:t>In closing I will say that there is much work to be done to better support First Nation students that attend public schools. This responsibility does not </a:t>
            </a:r>
            <a:r>
              <a:rPr lang="en-US" baseline="0" dirty="0" err="1" smtClean="0"/>
              <a:t>soley</a:t>
            </a:r>
            <a:r>
              <a:rPr lang="en-US" baseline="0" dirty="0" smtClean="0"/>
              <a:t> rest on us </a:t>
            </a:r>
            <a:r>
              <a:rPr lang="en-US" baseline="0" smtClean="0"/>
              <a:t>First Nations pe</a:t>
            </a:r>
            <a:endParaRPr lang="en-US" dirty="0"/>
          </a:p>
        </p:txBody>
      </p:sp>
      <p:sp>
        <p:nvSpPr>
          <p:cNvPr id="4" name="Slide Number Placeholder 3"/>
          <p:cNvSpPr>
            <a:spLocks noGrp="1"/>
          </p:cNvSpPr>
          <p:nvPr>
            <p:ph type="sldNum" sz="quarter" idx="10"/>
          </p:nvPr>
        </p:nvSpPr>
        <p:spPr/>
        <p:txBody>
          <a:bodyPr/>
          <a:lstStyle/>
          <a:p>
            <a:fld id="{66BB004B-B62A-4024-B9A6-5759A746F370}" type="slidenum">
              <a:rPr lang="en-CA" smtClean="0"/>
              <a:pPr/>
              <a:t>8</a:t>
            </a:fld>
            <a:endParaRPr lang="en-CA"/>
          </a:p>
        </p:txBody>
      </p:sp>
    </p:spTree>
    <p:extLst>
      <p:ext uri="{BB962C8B-B14F-4D97-AF65-F5344CB8AC3E}">
        <p14:creationId xmlns:p14="http://schemas.microsoft.com/office/powerpoint/2010/main" val="98027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6BB004B-B62A-4024-B9A6-5759A746F370}" type="slidenum">
              <a:rPr lang="en-CA" smtClean="0"/>
              <a:pPr/>
              <a:t>13</a:t>
            </a:fld>
            <a:endParaRPr lang="en-CA"/>
          </a:p>
        </p:txBody>
      </p:sp>
    </p:spTree>
    <p:extLst>
      <p:ext uri="{BB962C8B-B14F-4D97-AF65-F5344CB8AC3E}">
        <p14:creationId xmlns:p14="http://schemas.microsoft.com/office/powerpoint/2010/main" val="348673743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16" name="bk object 16"/>
          <p:cNvSpPr/>
          <p:nvPr/>
        </p:nvSpPr>
        <p:spPr>
          <a:xfrm>
            <a:off x="0" y="0"/>
            <a:ext cx="13004800" cy="8470900"/>
          </a:xfrm>
          <a:custGeom>
            <a:avLst/>
            <a:gdLst/>
            <a:ahLst/>
            <a:cxnLst/>
            <a:rect l="l" t="t" r="r" b="b"/>
            <a:pathLst>
              <a:path w="13004800" h="8470900">
                <a:moveTo>
                  <a:pt x="0" y="8470900"/>
                </a:moveTo>
                <a:lnTo>
                  <a:pt x="13004800" y="8470900"/>
                </a:lnTo>
                <a:lnTo>
                  <a:pt x="13004800" y="0"/>
                </a:lnTo>
                <a:lnTo>
                  <a:pt x="0" y="0"/>
                </a:lnTo>
                <a:lnTo>
                  <a:pt x="0" y="8470900"/>
                </a:lnTo>
                <a:close/>
              </a:path>
            </a:pathLst>
          </a:custGeom>
          <a:solidFill>
            <a:srgbClr val="E5E5E5"/>
          </a:solidFill>
        </p:spPr>
        <p:txBody>
          <a:bodyPr wrap="square" lIns="0" tIns="0" rIns="0" bIns="0" rtlCol="0"/>
          <a:lstStyle/>
          <a:p>
            <a:endParaRPr dirty="0"/>
          </a:p>
        </p:txBody>
      </p:sp>
      <p:sp>
        <p:nvSpPr>
          <p:cNvPr id="18" name="bk object 18"/>
          <p:cNvSpPr/>
          <p:nvPr/>
        </p:nvSpPr>
        <p:spPr>
          <a:xfrm>
            <a:off x="0" y="8470900"/>
            <a:ext cx="13004800" cy="1282700"/>
          </a:xfrm>
          <a:custGeom>
            <a:avLst/>
            <a:gdLst/>
            <a:ahLst/>
            <a:cxnLst/>
            <a:rect l="l" t="t" r="r" b="b"/>
            <a:pathLst>
              <a:path w="13004800" h="1282700">
                <a:moveTo>
                  <a:pt x="0" y="1282700"/>
                </a:moveTo>
                <a:lnTo>
                  <a:pt x="13004800" y="1282700"/>
                </a:lnTo>
                <a:lnTo>
                  <a:pt x="13004800" y="0"/>
                </a:lnTo>
                <a:lnTo>
                  <a:pt x="0" y="0"/>
                </a:lnTo>
                <a:lnTo>
                  <a:pt x="0" y="1282700"/>
                </a:lnTo>
                <a:close/>
              </a:path>
            </a:pathLst>
          </a:custGeom>
          <a:solidFill>
            <a:srgbClr val="383838"/>
          </a:solidFill>
        </p:spPr>
        <p:txBody>
          <a:bodyPr wrap="square" lIns="0" tIns="0" rIns="0" bIns="0" rtlCol="0"/>
          <a:lstStyle/>
          <a:p>
            <a:endParaRPr dirty="0"/>
          </a:p>
        </p:txBody>
      </p:sp>
      <p:sp>
        <p:nvSpPr>
          <p:cNvPr id="19" name="bk object 19"/>
          <p:cNvSpPr/>
          <p:nvPr/>
        </p:nvSpPr>
        <p:spPr>
          <a:xfrm>
            <a:off x="10159997" y="8774198"/>
            <a:ext cx="879571" cy="712468"/>
          </a:xfrm>
          <a:prstGeom prst="rect">
            <a:avLst/>
          </a:prstGeom>
          <a:blipFill>
            <a:blip r:embed="rId2" cstate="print"/>
            <a:stretch>
              <a:fillRect/>
            </a:stretch>
          </a:blipFill>
        </p:spPr>
        <p:txBody>
          <a:bodyPr wrap="square" lIns="0" tIns="0" rIns="0" bIns="0" rtlCol="0"/>
          <a:lstStyle/>
          <a:p>
            <a:endParaRPr dirty="0"/>
          </a:p>
        </p:txBody>
      </p:sp>
      <p:sp>
        <p:nvSpPr>
          <p:cNvPr id="20" name="bk object 20"/>
          <p:cNvSpPr/>
          <p:nvPr/>
        </p:nvSpPr>
        <p:spPr>
          <a:xfrm>
            <a:off x="12123987" y="8904533"/>
            <a:ext cx="168910" cy="266065"/>
          </a:xfrm>
          <a:custGeom>
            <a:avLst/>
            <a:gdLst/>
            <a:ahLst/>
            <a:cxnLst/>
            <a:rect l="l" t="t" r="r" b="b"/>
            <a:pathLst>
              <a:path w="168909" h="266065">
                <a:moveTo>
                  <a:pt x="26301" y="176136"/>
                </a:moveTo>
                <a:lnTo>
                  <a:pt x="0" y="178688"/>
                </a:lnTo>
                <a:lnTo>
                  <a:pt x="1969" y="197741"/>
                </a:lnTo>
                <a:lnTo>
                  <a:pt x="6734" y="214685"/>
                </a:lnTo>
                <a:lnTo>
                  <a:pt x="37249" y="252494"/>
                </a:lnTo>
                <a:lnTo>
                  <a:pt x="86791" y="265988"/>
                </a:lnTo>
                <a:lnTo>
                  <a:pt x="98802" y="265262"/>
                </a:lnTo>
                <a:lnTo>
                  <a:pt x="138042" y="251010"/>
                </a:lnTo>
                <a:lnTo>
                  <a:pt x="153649" y="235102"/>
                </a:lnTo>
                <a:lnTo>
                  <a:pt x="88569" y="235102"/>
                </a:lnTo>
                <a:lnTo>
                  <a:pt x="80189" y="234671"/>
                </a:lnTo>
                <a:lnTo>
                  <a:pt x="45148" y="219656"/>
                </a:lnTo>
                <a:lnTo>
                  <a:pt x="27784" y="186053"/>
                </a:lnTo>
                <a:lnTo>
                  <a:pt x="26301" y="176136"/>
                </a:lnTo>
                <a:close/>
              </a:path>
              <a:path w="168909" h="266065">
                <a:moveTo>
                  <a:pt x="82956" y="0"/>
                </a:moveTo>
                <a:lnTo>
                  <a:pt x="39593" y="10954"/>
                </a:lnTo>
                <a:lnTo>
                  <a:pt x="13431" y="42187"/>
                </a:lnTo>
                <a:lnTo>
                  <a:pt x="8420" y="70459"/>
                </a:lnTo>
                <a:lnTo>
                  <a:pt x="8852" y="79026"/>
                </a:lnTo>
                <a:lnTo>
                  <a:pt x="23928" y="114361"/>
                </a:lnTo>
                <a:lnTo>
                  <a:pt x="63759" y="137997"/>
                </a:lnTo>
                <a:lnTo>
                  <a:pt x="92773" y="147129"/>
                </a:lnTo>
                <a:lnTo>
                  <a:pt x="105032" y="151244"/>
                </a:lnTo>
                <a:lnTo>
                  <a:pt x="136309" y="171805"/>
                </a:lnTo>
                <a:lnTo>
                  <a:pt x="139623" y="177152"/>
                </a:lnTo>
                <a:lnTo>
                  <a:pt x="141147" y="183794"/>
                </a:lnTo>
                <a:lnTo>
                  <a:pt x="141147" y="191452"/>
                </a:lnTo>
                <a:lnTo>
                  <a:pt x="119866" y="228206"/>
                </a:lnTo>
                <a:lnTo>
                  <a:pt x="88569" y="235102"/>
                </a:lnTo>
                <a:lnTo>
                  <a:pt x="153649" y="235102"/>
                </a:lnTo>
                <a:lnTo>
                  <a:pt x="167651" y="199252"/>
                </a:lnTo>
                <a:lnTo>
                  <a:pt x="168465" y="188391"/>
                </a:lnTo>
                <a:lnTo>
                  <a:pt x="167696" y="177811"/>
                </a:lnTo>
                <a:lnTo>
                  <a:pt x="152853" y="142590"/>
                </a:lnTo>
                <a:lnTo>
                  <a:pt x="112052" y="117297"/>
                </a:lnTo>
                <a:lnTo>
                  <a:pt x="85509" y="109512"/>
                </a:lnTo>
                <a:lnTo>
                  <a:pt x="71011" y="105109"/>
                </a:lnTo>
                <a:lnTo>
                  <a:pt x="37323" y="81721"/>
                </a:lnTo>
                <a:lnTo>
                  <a:pt x="35217" y="67906"/>
                </a:lnTo>
                <a:lnTo>
                  <a:pt x="36027" y="59866"/>
                </a:lnTo>
                <a:lnTo>
                  <a:pt x="62893" y="32294"/>
                </a:lnTo>
                <a:lnTo>
                  <a:pt x="83718" y="29616"/>
                </a:lnTo>
                <a:lnTo>
                  <a:pt x="147581" y="29616"/>
                </a:lnTo>
                <a:lnTo>
                  <a:pt x="146167" y="27470"/>
                </a:lnTo>
                <a:lnTo>
                  <a:pt x="114865" y="5029"/>
                </a:lnTo>
                <a:lnTo>
                  <a:pt x="94294" y="436"/>
                </a:lnTo>
                <a:lnTo>
                  <a:pt x="82956" y="0"/>
                </a:lnTo>
                <a:close/>
              </a:path>
              <a:path w="168909" h="266065">
                <a:moveTo>
                  <a:pt x="147581" y="29616"/>
                </a:moveTo>
                <a:lnTo>
                  <a:pt x="83718" y="29616"/>
                </a:lnTo>
                <a:lnTo>
                  <a:pt x="94740" y="30386"/>
                </a:lnTo>
                <a:lnTo>
                  <a:pt x="104465" y="32713"/>
                </a:lnTo>
                <a:lnTo>
                  <a:pt x="133250" y="67364"/>
                </a:lnTo>
                <a:lnTo>
                  <a:pt x="135026" y="79146"/>
                </a:lnTo>
                <a:lnTo>
                  <a:pt x="161836" y="76580"/>
                </a:lnTo>
                <a:lnTo>
                  <a:pt x="161024" y="65139"/>
                </a:lnTo>
                <a:lnTo>
                  <a:pt x="159021" y="54536"/>
                </a:lnTo>
                <a:lnTo>
                  <a:pt x="155872" y="44748"/>
                </a:lnTo>
                <a:lnTo>
                  <a:pt x="151625" y="35750"/>
                </a:lnTo>
                <a:lnTo>
                  <a:pt x="147581" y="29616"/>
                </a:lnTo>
                <a:close/>
              </a:path>
            </a:pathLst>
          </a:custGeom>
          <a:solidFill>
            <a:srgbClr val="FFFFFF"/>
          </a:solidFill>
        </p:spPr>
        <p:txBody>
          <a:bodyPr wrap="square" lIns="0" tIns="0" rIns="0" bIns="0" rtlCol="0"/>
          <a:lstStyle/>
          <a:p>
            <a:endParaRPr dirty="0"/>
          </a:p>
        </p:txBody>
      </p:sp>
      <p:sp>
        <p:nvSpPr>
          <p:cNvPr id="21" name="bk object 21"/>
          <p:cNvSpPr/>
          <p:nvPr/>
        </p:nvSpPr>
        <p:spPr>
          <a:xfrm>
            <a:off x="11960612" y="9049490"/>
            <a:ext cx="0" cy="116839"/>
          </a:xfrm>
          <a:custGeom>
            <a:avLst/>
            <a:gdLst/>
            <a:ahLst/>
            <a:cxnLst/>
            <a:rect l="l" t="t" r="r" b="b"/>
            <a:pathLst>
              <a:path h="116840">
                <a:moveTo>
                  <a:pt x="0" y="0"/>
                </a:moveTo>
                <a:lnTo>
                  <a:pt x="0" y="116839"/>
                </a:lnTo>
              </a:path>
            </a:pathLst>
          </a:custGeom>
          <a:ln w="28079">
            <a:solidFill>
              <a:srgbClr val="FFFFFF"/>
            </a:solidFill>
          </a:ln>
        </p:spPr>
        <p:txBody>
          <a:bodyPr wrap="square" lIns="0" tIns="0" rIns="0" bIns="0" rtlCol="0"/>
          <a:lstStyle/>
          <a:p>
            <a:endParaRPr dirty="0"/>
          </a:p>
        </p:txBody>
      </p:sp>
      <p:sp>
        <p:nvSpPr>
          <p:cNvPr id="22" name="bk object 22"/>
          <p:cNvSpPr/>
          <p:nvPr/>
        </p:nvSpPr>
        <p:spPr>
          <a:xfrm>
            <a:off x="11946572" y="9034250"/>
            <a:ext cx="127635" cy="0"/>
          </a:xfrm>
          <a:custGeom>
            <a:avLst/>
            <a:gdLst/>
            <a:ahLst/>
            <a:cxnLst/>
            <a:rect l="l" t="t" r="r" b="b"/>
            <a:pathLst>
              <a:path w="127634">
                <a:moveTo>
                  <a:pt x="0" y="0"/>
                </a:moveTo>
                <a:lnTo>
                  <a:pt x="127126" y="0"/>
                </a:lnTo>
              </a:path>
            </a:pathLst>
          </a:custGeom>
          <a:ln w="30480">
            <a:solidFill>
              <a:srgbClr val="FFFFFF"/>
            </a:solidFill>
          </a:ln>
        </p:spPr>
        <p:txBody>
          <a:bodyPr wrap="square" lIns="0" tIns="0" rIns="0" bIns="0" rtlCol="0"/>
          <a:lstStyle/>
          <a:p>
            <a:endParaRPr dirty="0"/>
          </a:p>
        </p:txBody>
      </p:sp>
      <p:sp>
        <p:nvSpPr>
          <p:cNvPr id="23" name="bk object 23"/>
          <p:cNvSpPr/>
          <p:nvPr/>
        </p:nvSpPr>
        <p:spPr>
          <a:xfrm>
            <a:off x="11946572" y="8939000"/>
            <a:ext cx="28575" cy="80010"/>
          </a:xfrm>
          <a:custGeom>
            <a:avLst/>
            <a:gdLst/>
            <a:ahLst/>
            <a:cxnLst/>
            <a:rect l="l" t="t" r="r" b="b"/>
            <a:pathLst>
              <a:path w="28575" h="80009">
                <a:moveTo>
                  <a:pt x="0" y="80010"/>
                </a:moveTo>
                <a:lnTo>
                  <a:pt x="28079" y="80010"/>
                </a:lnTo>
                <a:lnTo>
                  <a:pt x="28079" y="0"/>
                </a:lnTo>
                <a:lnTo>
                  <a:pt x="0" y="0"/>
                </a:lnTo>
                <a:lnTo>
                  <a:pt x="0" y="80010"/>
                </a:lnTo>
                <a:close/>
              </a:path>
            </a:pathLst>
          </a:custGeom>
          <a:solidFill>
            <a:srgbClr val="FFFFFF"/>
          </a:solidFill>
        </p:spPr>
        <p:txBody>
          <a:bodyPr wrap="square" lIns="0" tIns="0" rIns="0" bIns="0" rtlCol="0"/>
          <a:lstStyle/>
          <a:p>
            <a:endParaRPr dirty="0"/>
          </a:p>
        </p:txBody>
      </p:sp>
      <p:sp>
        <p:nvSpPr>
          <p:cNvPr id="24" name="bk object 24"/>
          <p:cNvSpPr/>
          <p:nvPr/>
        </p:nvSpPr>
        <p:spPr>
          <a:xfrm>
            <a:off x="11946572" y="8923760"/>
            <a:ext cx="142875" cy="0"/>
          </a:xfrm>
          <a:custGeom>
            <a:avLst/>
            <a:gdLst/>
            <a:ahLst/>
            <a:cxnLst/>
            <a:rect l="l" t="t" r="r" b="b"/>
            <a:pathLst>
              <a:path w="142875">
                <a:moveTo>
                  <a:pt x="0" y="0"/>
                </a:moveTo>
                <a:lnTo>
                  <a:pt x="142443" y="0"/>
                </a:lnTo>
              </a:path>
            </a:pathLst>
          </a:custGeom>
          <a:ln w="30480">
            <a:solidFill>
              <a:srgbClr val="FFFFFF"/>
            </a:solidFill>
          </a:ln>
        </p:spPr>
        <p:txBody>
          <a:bodyPr wrap="square" lIns="0" tIns="0" rIns="0" bIns="0" rtlCol="0"/>
          <a:lstStyle/>
          <a:p>
            <a:endParaRPr dirty="0"/>
          </a:p>
        </p:txBody>
      </p:sp>
      <p:sp>
        <p:nvSpPr>
          <p:cNvPr id="25" name="bk object 25"/>
          <p:cNvSpPr/>
          <p:nvPr/>
        </p:nvSpPr>
        <p:spPr>
          <a:xfrm>
            <a:off x="11740333" y="9151090"/>
            <a:ext cx="157480" cy="0"/>
          </a:xfrm>
          <a:custGeom>
            <a:avLst/>
            <a:gdLst/>
            <a:ahLst/>
            <a:cxnLst/>
            <a:rect l="l" t="t" r="r" b="b"/>
            <a:pathLst>
              <a:path w="157479">
                <a:moveTo>
                  <a:pt x="0" y="0"/>
                </a:moveTo>
                <a:lnTo>
                  <a:pt x="157238" y="0"/>
                </a:lnTo>
              </a:path>
            </a:pathLst>
          </a:custGeom>
          <a:ln w="30480">
            <a:solidFill>
              <a:srgbClr val="FFFFFF"/>
            </a:solidFill>
          </a:ln>
        </p:spPr>
        <p:txBody>
          <a:bodyPr wrap="square" lIns="0" tIns="0" rIns="0" bIns="0" rtlCol="0"/>
          <a:lstStyle/>
          <a:p>
            <a:endParaRPr dirty="0"/>
          </a:p>
        </p:txBody>
      </p:sp>
      <p:sp>
        <p:nvSpPr>
          <p:cNvPr id="26" name="bk object 26"/>
          <p:cNvSpPr/>
          <p:nvPr/>
        </p:nvSpPr>
        <p:spPr>
          <a:xfrm>
            <a:off x="11754373" y="9048220"/>
            <a:ext cx="0" cy="87630"/>
          </a:xfrm>
          <a:custGeom>
            <a:avLst/>
            <a:gdLst/>
            <a:ahLst/>
            <a:cxnLst/>
            <a:rect l="l" t="t" r="r" b="b"/>
            <a:pathLst>
              <a:path h="87629">
                <a:moveTo>
                  <a:pt x="0" y="0"/>
                </a:moveTo>
                <a:lnTo>
                  <a:pt x="0" y="87629"/>
                </a:lnTo>
              </a:path>
            </a:pathLst>
          </a:custGeom>
          <a:ln w="28079">
            <a:solidFill>
              <a:srgbClr val="FFFFFF"/>
            </a:solidFill>
          </a:ln>
        </p:spPr>
        <p:txBody>
          <a:bodyPr wrap="square" lIns="0" tIns="0" rIns="0" bIns="0" rtlCol="0"/>
          <a:lstStyle/>
          <a:p>
            <a:endParaRPr dirty="0"/>
          </a:p>
        </p:txBody>
      </p:sp>
      <p:sp>
        <p:nvSpPr>
          <p:cNvPr id="27" name="bk object 27"/>
          <p:cNvSpPr/>
          <p:nvPr/>
        </p:nvSpPr>
        <p:spPr>
          <a:xfrm>
            <a:off x="11740333" y="9032980"/>
            <a:ext cx="144780" cy="0"/>
          </a:xfrm>
          <a:custGeom>
            <a:avLst/>
            <a:gdLst/>
            <a:ahLst/>
            <a:cxnLst/>
            <a:rect l="l" t="t" r="r" b="b"/>
            <a:pathLst>
              <a:path w="144779">
                <a:moveTo>
                  <a:pt x="0" y="0"/>
                </a:moveTo>
                <a:lnTo>
                  <a:pt x="144475" y="0"/>
                </a:lnTo>
              </a:path>
            </a:pathLst>
          </a:custGeom>
          <a:ln w="30479">
            <a:solidFill>
              <a:srgbClr val="FFFFFF"/>
            </a:solidFill>
          </a:ln>
        </p:spPr>
        <p:txBody>
          <a:bodyPr wrap="square" lIns="0" tIns="0" rIns="0" bIns="0" rtlCol="0"/>
          <a:lstStyle/>
          <a:p>
            <a:endParaRPr dirty="0"/>
          </a:p>
        </p:txBody>
      </p:sp>
      <p:sp>
        <p:nvSpPr>
          <p:cNvPr id="28" name="bk object 28"/>
          <p:cNvSpPr/>
          <p:nvPr/>
        </p:nvSpPr>
        <p:spPr>
          <a:xfrm>
            <a:off x="11740333" y="8939000"/>
            <a:ext cx="28575" cy="78740"/>
          </a:xfrm>
          <a:custGeom>
            <a:avLst/>
            <a:gdLst/>
            <a:ahLst/>
            <a:cxnLst/>
            <a:rect l="l" t="t" r="r" b="b"/>
            <a:pathLst>
              <a:path w="28575" h="78740">
                <a:moveTo>
                  <a:pt x="0" y="78740"/>
                </a:moveTo>
                <a:lnTo>
                  <a:pt x="28079" y="78740"/>
                </a:lnTo>
                <a:lnTo>
                  <a:pt x="28079" y="0"/>
                </a:lnTo>
                <a:lnTo>
                  <a:pt x="0" y="0"/>
                </a:lnTo>
                <a:lnTo>
                  <a:pt x="0" y="78740"/>
                </a:lnTo>
                <a:close/>
              </a:path>
            </a:pathLst>
          </a:custGeom>
          <a:solidFill>
            <a:srgbClr val="FFFFFF"/>
          </a:solidFill>
        </p:spPr>
        <p:txBody>
          <a:bodyPr wrap="square" lIns="0" tIns="0" rIns="0" bIns="0" rtlCol="0"/>
          <a:lstStyle/>
          <a:p>
            <a:endParaRPr dirty="0"/>
          </a:p>
        </p:txBody>
      </p:sp>
      <p:sp>
        <p:nvSpPr>
          <p:cNvPr id="29" name="bk object 29"/>
          <p:cNvSpPr/>
          <p:nvPr/>
        </p:nvSpPr>
        <p:spPr>
          <a:xfrm>
            <a:off x="11740333" y="8923760"/>
            <a:ext cx="152400" cy="0"/>
          </a:xfrm>
          <a:custGeom>
            <a:avLst/>
            <a:gdLst/>
            <a:ahLst/>
            <a:cxnLst/>
            <a:rect l="l" t="t" r="r" b="b"/>
            <a:pathLst>
              <a:path w="152400">
                <a:moveTo>
                  <a:pt x="0" y="0"/>
                </a:moveTo>
                <a:lnTo>
                  <a:pt x="152387" y="0"/>
                </a:lnTo>
              </a:path>
            </a:pathLst>
          </a:custGeom>
          <a:ln w="30480">
            <a:solidFill>
              <a:srgbClr val="FFFFFF"/>
            </a:solidFill>
          </a:ln>
        </p:spPr>
        <p:txBody>
          <a:bodyPr wrap="square" lIns="0" tIns="0" rIns="0" bIns="0" rtlCol="0"/>
          <a:lstStyle/>
          <a:p>
            <a:endParaRPr dirty="0"/>
          </a:p>
        </p:txBody>
      </p:sp>
      <p:sp>
        <p:nvSpPr>
          <p:cNvPr id="30" name="bk object 30"/>
          <p:cNvSpPr/>
          <p:nvPr/>
        </p:nvSpPr>
        <p:spPr>
          <a:xfrm>
            <a:off x="11759472" y="9222083"/>
            <a:ext cx="222589" cy="150865"/>
          </a:xfrm>
          <a:prstGeom prst="rect">
            <a:avLst/>
          </a:prstGeom>
          <a:blipFill>
            <a:blip r:embed="rId3" cstate="print"/>
            <a:stretch>
              <a:fillRect/>
            </a:stretch>
          </a:blipFill>
        </p:spPr>
        <p:txBody>
          <a:bodyPr wrap="square" lIns="0" tIns="0" rIns="0" bIns="0" rtlCol="0"/>
          <a:lstStyle/>
          <a:p>
            <a:endParaRPr dirty="0"/>
          </a:p>
        </p:txBody>
      </p:sp>
      <p:sp>
        <p:nvSpPr>
          <p:cNvPr id="31" name="bk object 31"/>
          <p:cNvSpPr/>
          <p:nvPr/>
        </p:nvSpPr>
        <p:spPr>
          <a:xfrm>
            <a:off x="12001975" y="9222083"/>
            <a:ext cx="108991" cy="150850"/>
          </a:xfrm>
          <a:prstGeom prst="rect">
            <a:avLst/>
          </a:prstGeom>
          <a:blipFill>
            <a:blip r:embed="rId4" cstate="print"/>
            <a:stretch>
              <a:fillRect/>
            </a:stretch>
          </a:blipFill>
        </p:spPr>
        <p:txBody>
          <a:bodyPr wrap="square" lIns="0" tIns="0" rIns="0" bIns="0" rtlCol="0"/>
          <a:lstStyle/>
          <a:p>
            <a:endParaRPr dirty="0"/>
          </a:p>
        </p:txBody>
      </p:sp>
      <p:sp>
        <p:nvSpPr>
          <p:cNvPr id="32" name="bk object 32"/>
          <p:cNvSpPr/>
          <p:nvPr/>
        </p:nvSpPr>
        <p:spPr>
          <a:xfrm>
            <a:off x="12144412" y="9222079"/>
            <a:ext cx="0" cy="151130"/>
          </a:xfrm>
          <a:custGeom>
            <a:avLst/>
            <a:gdLst/>
            <a:ahLst/>
            <a:cxnLst/>
            <a:rect l="l" t="t" r="r" b="b"/>
            <a:pathLst>
              <a:path h="151129">
                <a:moveTo>
                  <a:pt x="0" y="0"/>
                </a:moveTo>
                <a:lnTo>
                  <a:pt x="0" y="150863"/>
                </a:lnTo>
              </a:path>
            </a:pathLst>
          </a:custGeom>
          <a:ln w="16332">
            <a:solidFill>
              <a:srgbClr val="FFFFFF"/>
            </a:solidFill>
          </a:ln>
        </p:spPr>
        <p:txBody>
          <a:bodyPr wrap="square" lIns="0" tIns="0" rIns="0" bIns="0" rtlCol="0"/>
          <a:lstStyle/>
          <a:p>
            <a:endParaRPr dirty="0"/>
          </a:p>
        </p:txBody>
      </p:sp>
      <p:sp>
        <p:nvSpPr>
          <p:cNvPr id="33" name="bk object 33"/>
          <p:cNvSpPr/>
          <p:nvPr/>
        </p:nvSpPr>
        <p:spPr>
          <a:xfrm>
            <a:off x="12182688" y="9219523"/>
            <a:ext cx="117932" cy="155968"/>
          </a:xfrm>
          <a:prstGeom prst="rect">
            <a:avLst/>
          </a:prstGeom>
          <a:blipFill>
            <a:blip r:embed="rId5" cstate="print"/>
            <a:stretch>
              <a:fillRect/>
            </a:stretch>
          </a:blipFill>
        </p:spPr>
        <p:txBody>
          <a:bodyPr wrap="square" lIns="0" tIns="0" rIns="0" bIns="0" rtlCol="0"/>
          <a:lstStyle/>
          <a:p>
            <a:endParaRPr dirty="0"/>
          </a:p>
        </p:txBody>
      </p:sp>
      <p:sp>
        <p:nvSpPr>
          <p:cNvPr id="34" name="bk object 34"/>
          <p:cNvSpPr/>
          <p:nvPr/>
        </p:nvSpPr>
        <p:spPr>
          <a:xfrm>
            <a:off x="11197912" y="8904540"/>
            <a:ext cx="186690" cy="266065"/>
          </a:xfrm>
          <a:custGeom>
            <a:avLst/>
            <a:gdLst/>
            <a:ahLst/>
            <a:cxnLst/>
            <a:rect l="l" t="t" r="r" b="b"/>
            <a:pathLst>
              <a:path w="186690" h="266065">
                <a:moveTo>
                  <a:pt x="99809" y="0"/>
                </a:moveTo>
                <a:lnTo>
                  <a:pt x="60679" y="8293"/>
                </a:lnTo>
                <a:lnTo>
                  <a:pt x="28716" y="33253"/>
                </a:lnTo>
                <a:lnTo>
                  <a:pt x="7317" y="74536"/>
                </a:lnTo>
                <a:lnTo>
                  <a:pt x="0" y="131457"/>
                </a:lnTo>
                <a:lnTo>
                  <a:pt x="813" y="152181"/>
                </a:lnTo>
                <a:lnTo>
                  <a:pt x="13004" y="205739"/>
                </a:lnTo>
                <a:lnTo>
                  <a:pt x="37211" y="243282"/>
                </a:lnTo>
                <a:lnTo>
                  <a:pt x="83076" y="264923"/>
                </a:lnTo>
                <a:lnTo>
                  <a:pt x="97243" y="265976"/>
                </a:lnTo>
                <a:lnTo>
                  <a:pt x="113283" y="264534"/>
                </a:lnTo>
                <a:lnTo>
                  <a:pt x="128101" y="260556"/>
                </a:lnTo>
                <a:lnTo>
                  <a:pt x="141724" y="253992"/>
                </a:lnTo>
                <a:lnTo>
                  <a:pt x="154177" y="244792"/>
                </a:lnTo>
                <a:lnTo>
                  <a:pt x="161052" y="236880"/>
                </a:lnTo>
                <a:lnTo>
                  <a:pt x="96748" y="236880"/>
                </a:lnTo>
                <a:lnTo>
                  <a:pt x="82147" y="235210"/>
                </a:lnTo>
                <a:lnTo>
                  <a:pt x="47218" y="210337"/>
                </a:lnTo>
                <a:lnTo>
                  <a:pt x="29991" y="155739"/>
                </a:lnTo>
                <a:lnTo>
                  <a:pt x="28841" y="130949"/>
                </a:lnTo>
                <a:lnTo>
                  <a:pt x="29415" y="114101"/>
                </a:lnTo>
                <a:lnTo>
                  <a:pt x="38023" y="73012"/>
                </a:lnTo>
                <a:lnTo>
                  <a:pt x="62534" y="39814"/>
                </a:lnTo>
                <a:lnTo>
                  <a:pt x="99555" y="28841"/>
                </a:lnTo>
                <a:lnTo>
                  <a:pt x="161973" y="28841"/>
                </a:lnTo>
                <a:lnTo>
                  <a:pt x="152387" y="18884"/>
                </a:lnTo>
                <a:lnTo>
                  <a:pt x="140903" y="10656"/>
                </a:lnTo>
                <a:lnTo>
                  <a:pt x="128298" y="4751"/>
                </a:lnTo>
                <a:lnTo>
                  <a:pt x="114593" y="1191"/>
                </a:lnTo>
                <a:lnTo>
                  <a:pt x="99809" y="0"/>
                </a:lnTo>
                <a:close/>
              </a:path>
              <a:path w="186690" h="266065">
                <a:moveTo>
                  <a:pt x="158521" y="171284"/>
                </a:moveTo>
                <a:lnTo>
                  <a:pt x="143869" y="211379"/>
                </a:lnTo>
                <a:lnTo>
                  <a:pt x="107698" y="235875"/>
                </a:lnTo>
                <a:lnTo>
                  <a:pt x="96748" y="236880"/>
                </a:lnTo>
                <a:lnTo>
                  <a:pt x="161052" y="236880"/>
                </a:lnTo>
                <a:lnTo>
                  <a:pt x="164692" y="232690"/>
                </a:lnTo>
                <a:lnTo>
                  <a:pt x="173631" y="217833"/>
                </a:lnTo>
                <a:lnTo>
                  <a:pt x="180945" y="200247"/>
                </a:lnTo>
                <a:lnTo>
                  <a:pt x="186588" y="179958"/>
                </a:lnTo>
                <a:lnTo>
                  <a:pt x="158521" y="171284"/>
                </a:lnTo>
                <a:close/>
              </a:path>
              <a:path w="186690" h="266065">
                <a:moveTo>
                  <a:pt x="161973" y="28841"/>
                </a:moveTo>
                <a:lnTo>
                  <a:pt x="99555" y="28841"/>
                </a:lnTo>
                <a:lnTo>
                  <a:pt x="118695" y="32189"/>
                </a:lnTo>
                <a:lnTo>
                  <a:pt x="134392" y="42216"/>
                </a:lnTo>
                <a:lnTo>
                  <a:pt x="146645" y="58893"/>
                </a:lnTo>
                <a:lnTo>
                  <a:pt x="155447" y="82194"/>
                </a:lnTo>
                <a:lnTo>
                  <a:pt x="183019" y="74536"/>
                </a:lnTo>
                <a:lnTo>
                  <a:pt x="177799" y="57152"/>
                </a:lnTo>
                <a:lnTo>
                  <a:pt x="170956" y="42114"/>
                </a:lnTo>
                <a:lnTo>
                  <a:pt x="162486" y="29375"/>
                </a:lnTo>
                <a:lnTo>
                  <a:pt x="161973" y="28841"/>
                </a:lnTo>
                <a:close/>
              </a:path>
            </a:pathLst>
          </a:custGeom>
          <a:solidFill>
            <a:srgbClr val="FFFFFF"/>
          </a:solidFill>
        </p:spPr>
        <p:txBody>
          <a:bodyPr wrap="square" lIns="0" tIns="0" rIns="0" bIns="0" rtlCol="0"/>
          <a:lstStyle/>
          <a:p>
            <a:endParaRPr dirty="0"/>
          </a:p>
        </p:txBody>
      </p:sp>
      <p:sp>
        <p:nvSpPr>
          <p:cNvPr id="35" name="bk object 35"/>
          <p:cNvSpPr/>
          <p:nvPr/>
        </p:nvSpPr>
        <p:spPr>
          <a:xfrm>
            <a:off x="11185655" y="9219523"/>
            <a:ext cx="117932" cy="155968"/>
          </a:xfrm>
          <a:prstGeom prst="rect">
            <a:avLst/>
          </a:prstGeom>
          <a:blipFill>
            <a:blip r:embed="rId6" cstate="print"/>
            <a:stretch>
              <a:fillRect/>
            </a:stretch>
          </a:blipFill>
        </p:spPr>
        <p:txBody>
          <a:bodyPr wrap="square" lIns="0" tIns="0" rIns="0" bIns="0" rtlCol="0"/>
          <a:lstStyle/>
          <a:p>
            <a:endParaRPr dirty="0"/>
          </a:p>
        </p:txBody>
      </p:sp>
      <p:sp>
        <p:nvSpPr>
          <p:cNvPr id="36" name="bk object 36"/>
          <p:cNvSpPr/>
          <p:nvPr/>
        </p:nvSpPr>
        <p:spPr>
          <a:xfrm>
            <a:off x="11331919" y="9222080"/>
            <a:ext cx="83223" cy="150863"/>
          </a:xfrm>
          <a:prstGeom prst="rect">
            <a:avLst/>
          </a:prstGeom>
          <a:blipFill>
            <a:blip r:embed="rId7" cstate="print"/>
            <a:stretch>
              <a:fillRect/>
            </a:stretch>
          </a:blipFill>
        </p:spPr>
        <p:txBody>
          <a:bodyPr wrap="square" lIns="0" tIns="0" rIns="0" bIns="0" rtlCol="0"/>
          <a:lstStyle/>
          <a:p>
            <a:endParaRPr dirty="0"/>
          </a:p>
        </p:txBody>
      </p:sp>
      <p:sp>
        <p:nvSpPr>
          <p:cNvPr id="37" name="bk object 37"/>
          <p:cNvSpPr/>
          <p:nvPr/>
        </p:nvSpPr>
        <p:spPr>
          <a:xfrm>
            <a:off x="11668347" y="8908884"/>
            <a:ext cx="0" cy="257175"/>
          </a:xfrm>
          <a:custGeom>
            <a:avLst/>
            <a:gdLst/>
            <a:ahLst/>
            <a:cxnLst/>
            <a:rect l="l" t="t" r="r" b="b"/>
            <a:pathLst>
              <a:path h="257175">
                <a:moveTo>
                  <a:pt x="0" y="0"/>
                </a:moveTo>
                <a:lnTo>
                  <a:pt x="0" y="257048"/>
                </a:lnTo>
              </a:path>
            </a:pathLst>
          </a:custGeom>
          <a:ln w="28079">
            <a:solidFill>
              <a:srgbClr val="FFFFFF"/>
            </a:solidFill>
          </a:ln>
        </p:spPr>
        <p:txBody>
          <a:bodyPr wrap="square" lIns="0" tIns="0" rIns="0" bIns="0" rtlCol="0"/>
          <a:lstStyle/>
          <a:p>
            <a:endParaRPr dirty="0"/>
          </a:p>
        </p:txBody>
      </p:sp>
      <p:sp>
        <p:nvSpPr>
          <p:cNvPr id="38" name="bk object 38"/>
          <p:cNvSpPr/>
          <p:nvPr/>
        </p:nvSpPr>
        <p:spPr>
          <a:xfrm>
            <a:off x="11441685" y="9044769"/>
            <a:ext cx="0" cy="120650"/>
          </a:xfrm>
          <a:custGeom>
            <a:avLst/>
            <a:gdLst/>
            <a:ahLst/>
            <a:cxnLst/>
            <a:rect l="l" t="t" r="r" b="b"/>
            <a:pathLst>
              <a:path h="120650">
                <a:moveTo>
                  <a:pt x="0" y="0"/>
                </a:moveTo>
                <a:lnTo>
                  <a:pt x="0" y="120650"/>
                </a:lnTo>
              </a:path>
            </a:pathLst>
          </a:custGeom>
          <a:ln w="27571">
            <a:solidFill>
              <a:srgbClr val="FFFFFF"/>
            </a:solidFill>
          </a:ln>
        </p:spPr>
        <p:txBody>
          <a:bodyPr wrap="square" lIns="0" tIns="0" rIns="0" bIns="0" rtlCol="0"/>
          <a:lstStyle/>
          <a:p>
            <a:endParaRPr dirty="0"/>
          </a:p>
        </p:txBody>
      </p:sp>
      <p:sp>
        <p:nvSpPr>
          <p:cNvPr id="39" name="bk object 39"/>
          <p:cNvSpPr/>
          <p:nvPr/>
        </p:nvSpPr>
        <p:spPr>
          <a:xfrm>
            <a:off x="11427899" y="9029529"/>
            <a:ext cx="165735" cy="0"/>
          </a:xfrm>
          <a:custGeom>
            <a:avLst/>
            <a:gdLst/>
            <a:ahLst/>
            <a:cxnLst/>
            <a:rect l="l" t="t" r="r" b="b"/>
            <a:pathLst>
              <a:path w="165734">
                <a:moveTo>
                  <a:pt x="0" y="0"/>
                </a:moveTo>
                <a:lnTo>
                  <a:pt x="165150" y="0"/>
                </a:lnTo>
              </a:path>
            </a:pathLst>
          </a:custGeom>
          <a:ln w="30480">
            <a:solidFill>
              <a:srgbClr val="FFFFFF"/>
            </a:solidFill>
          </a:ln>
        </p:spPr>
        <p:txBody>
          <a:bodyPr wrap="square" lIns="0" tIns="0" rIns="0" bIns="0" rtlCol="0"/>
          <a:lstStyle/>
          <a:p>
            <a:endParaRPr dirty="0"/>
          </a:p>
        </p:txBody>
      </p:sp>
      <p:sp>
        <p:nvSpPr>
          <p:cNvPr id="40" name="bk object 40"/>
          <p:cNvSpPr/>
          <p:nvPr/>
        </p:nvSpPr>
        <p:spPr>
          <a:xfrm>
            <a:off x="11441685" y="8908879"/>
            <a:ext cx="0" cy="105410"/>
          </a:xfrm>
          <a:custGeom>
            <a:avLst/>
            <a:gdLst/>
            <a:ahLst/>
            <a:cxnLst/>
            <a:rect l="l" t="t" r="r" b="b"/>
            <a:pathLst>
              <a:path h="105409">
                <a:moveTo>
                  <a:pt x="0" y="0"/>
                </a:moveTo>
                <a:lnTo>
                  <a:pt x="0" y="105410"/>
                </a:lnTo>
              </a:path>
            </a:pathLst>
          </a:custGeom>
          <a:ln w="27571">
            <a:solidFill>
              <a:srgbClr val="FFFFFF"/>
            </a:solidFill>
          </a:ln>
        </p:spPr>
        <p:txBody>
          <a:bodyPr wrap="square" lIns="0" tIns="0" rIns="0" bIns="0" rtlCol="0"/>
          <a:lstStyle/>
          <a:p>
            <a:endParaRPr dirty="0"/>
          </a:p>
        </p:txBody>
      </p:sp>
      <p:sp>
        <p:nvSpPr>
          <p:cNvPr id="41" name="bk object 41"/>
          <p:cNvSpPr/>
          <p:nvPr/>
        </p:nvSpPr>
        <p:spPr>
          <a:xfrm>
            <a:off x="11579270" y="9044668"/>
            <a:ext cx="0" cy="121285"/>
          </a:xfrm>
          <a:custGeom>
            <a:avLst/>
            <a:gdLst/>
            <a:ahLst/>
            <a:cxnLst/>
            <a:rect l="l" t="t" r="r" b="b"/>
            <a:pathLst>
              <a:path h="121284">
                <a:moveTo>
                  <a:pt x="0" y="0"/>
                </a:moveTo>
                <a:lnTo>
                  <a:pt x="0" y="121259"/>
                </a:lnTo>
              </a:path>
            </a:pathLst>
          </a:custGeom>
          <a:ln w="27558">
            <a:solidFill>
              <a:srgbClr val="FFFFFF"/>
            </a:solidFill>
          </a:ln>
        </p:spPr>
        <p:txBody>
          <a:bodyPr wrap="square" lIns="0" tIns="0" rIns="0" bIns="0" rtlCol="0"/>
          <a:lstStyle/>
          <a:p>
            <a:endParaRPr dirty="0"/>
          </a:p>
        </p:txBody>
      </p:sp>
      <p:sp>
        <p:nvSpPr>
          <p:cNvPr id="42" name="bk object 42"/>
          <p:cNvSpPr/>
          <p:nvPr/>
        </p:nvSpPr>
        <p:spPr>
          <a:xfrm>
            <a:off x="11579270" y="8908879"/>
            <a:ext cx="0" cy="106045"/>
          </a:xfrm>
          <a:custGeom>
            <a:avLst/>
            <a:gdLst/>
            <a:ahLst/>
            <a:cxnLst/>
            <a:rect l="l" t="t" r="r" b="b"/>
            <a:pathLst>
              <a:path h="106045">
                <a:moveTo>
                  <a:pt x="0" y="0"/>
                </a:moveTo>
                <a:lnTo>
                  <a:pt x="0" y="105689"/>
                </a:lnTo>
              </a:path>
            </a:pathLst>
          </a:custGeom>
          <a:ln w="27558">
            <a:solidFill>
              <a:srgbClr val="FFFFFF"/>
            </a:solidFill>
          </a:ln>
        </p:spPr>
        <p:txBody>
          <a:bodyPr wrap="square" lIns="0" tIns="0" rIns="0" bIns="0" rtlCol="0"/>
          <a:lstStyle/>
          <a:p>
            <a:endParaRPr dirty="0"/>
          </a:p>
        </p:txBody>
      </p:sp>
      <p:sp>
        <p:nvSpPr>
          <p:cNvPr id="43" name="bk object 43"/>
          <p:cNvSpPr/>
          <p:nvPr/>
        </p:nvSpPr>
        <p:spPr>
          <a:xfrm>
            <a:off x="11492217" y="9219527"/>
            <a:ext cx="117932" cy="155968"/>
          </a:xfrm>
          <a:prstGeom prst="rect">
            <a:avLst/>
          </a:prstGeom>
          <a:blipFill>
            <a:blip r:embed="rId8" cstate="print"/>
            <a:stretch>
              <a:fillRect/>
            </a:stretch>
          </a:blipFill>
        </p:spPr>
        <p:txBody>
          <a:bodyPr wrap="square" lIns="0" tIns="0" rIns="0" bIns="0" rtlCol="0"/>
          <a:lstStyle/>
          <a:p>
            <a:endParaRPr dirty="0"/>
          </a:p>
        </p:txBody>
      </p:sp>
      <p:sp>
        <p:nvSpPr>
          <p:cNvPr id="44" name="bk object 44"/>
          <p:cNvSpPr/>
          <p:nvPr/>
        </p:nvSpPr>
        <p:spPr>
          <a:xfrm>
            <a:off x="11636949" y="9222080"/>
            <a:ext cx="97256" cy="150863"/>
          </a:xfrm>
          <a:prstGeom prst="rect">
            <a:avLst/>
          </a:prstGeom>
          <a:blipFill>
            <a:blip r:embed="rId9" cstate="print"/>
            <a:stretch>
              <a:fillRect/>
            </a:stretch>
          </a:blipFill>
        </p:spPr>
        <p:txBody>
          <a:bodyPr wrap="square" lIns="0" tIns="0" rIns="0" bIns="0" rtlCol="0"/>
          <a:lstStyle/>
          <a:p>
            <a:endParaRPr dirty="0"/>
          </a:p>
        </p:txBody>
      </p:sp>
      <p:sp>
        <p:nvSpPr>
          <p:cNvPr id="2" name="Holder 2"/>
          <p:cNvSpPr>
            <a:spLocks noGrp="1"/>
          </p:cNvSpPr>
          <p:nvPr>
            <p:ph type="ctrTitle"/>
          </p:nvPr>
        </p:nvSpPr>
        <p:spPr>
          <a:xfrm>
            <a:off x="753214" y="2168946"/>
            <a:ext cx="11498371" cy="13055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950720" y="5462016"/>
            <a:ext cx="9103360" cy="243840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2/6/2023</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dirty="0"/>
          </a:p>
        </p:txBody>
      </p:sp>
      <p:sp>
        <p:nvSpPr>
          <p:cNvPr id="45" name="object 4"/>
          <p:cNvSpPr txBox="1">
            <a:spLocks/>
          </p:cNvSpPr>
          <p:nvPr userDrawn="1"/>
        </p:nvSpPr>
        <p:spPr>
          <a:xfrm>
            <a:off x="640299" y="9005793"/>
            <a:ext cx="9906000" cy="172483"/>
          </a:xfrm>
          <a:prstGeom prst="rect">
            <a:avLst/>
          </a:prstGeom>
        </p:spPr>
        <p:txBody>
          <a:bodyPr vert="horz" wrap="square" lIns="0" tIns="317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just">
              <a:spcBef>
                <a:spcPts val="25"/>
              </a:spcBef>
            </a:pPr>
            <a:r>
              <a:rPr lang="en-US" sz="1100" dirty="0" smtClean="0">
                <a:solidFill>
                  <a:schemeClr val="bg1"/>
                </a:solidFill>
              </a:rPr>
              <a:t>Association of Iroquois and Allied Indians • Grand Council Treaty #3 • </a:t>
            </a:r>
            <a:r>
              <a:rPr lang="en-US" sz="1100" dirty="0" err="1" smtClean="0">
                <a:solidFill>
                  <a:schemeClr val="bg1"/>
                </a:solidFill>
              </a:rPr>
              <a:t>Nishnawbe</a:t>
            </a:r>
            <a:r>
              <a:rPr lang="en-US" sz="1100" dirty="0" smtClean="0">
                <a:solidFill>
                  <a:schemeClr val="bg1"/>
                </a:solidFill>
              </a:rPr>
              <a:t> </a:t>
            </a:r>
            <a:r>
              <a:rPr lang="en-US" sz="1100" dirty="0" err="1" smtClean="0">
                <a:solidFill>
                  <a:schemeClr val="bg1"/>
                </a:solidFill>
              </a:rPr>
              <a:t>Aski</a:t>
            </a:r>
            <a:r>
              <a:rPr lang="en-US" sz="1100" dirty="0" smtClean="0">
                <a:solidFill>
                  <a:schemeClr val="bg1"/>
                </a:solidFill>
              </a:rPr>
              <a:t> Nation • Anishinabek Nation •  Independent and Non-Affiliated First Nations</a:t>
            </a:r>
            <a:endParaRPr lang="en-US" sz="11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1"/>
          </p:nvPr>
        </p:nvSpPr>
        <p:spPr/>
        <p:txBody>
          <a:bodyPr/>
          <a:lstStyle/>
          <a:p>
            <a:fld id="{1D8BD707-D9CF-40AE-B4C6-C98DA3205C09}" type="datetimeFigureOut">
              <a:rPr lang="en-US" smtClean="0"/>
              <a:pPr/>
              <a:t>2/6/2023</a:t>
            </a:fld>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83754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AB251F"/>
                </a:solidFill>
                <a:latin typeface="Palatino Linotype"/>
                <a:cs typeface="Palatino Linotype"/>
              </a:defRPr>
            </a:lvl1pPr>
          </a:lstStyle>
          <a:p>
            <a:endParaRPr/>
          </a:p>
        </p:txBody>
      </p:sp>
      <p:sp>
        <p:nvSpPr>
          <p:cNvPr id="3" name="Holder 3"/>
          <p:cNvSpPr>
            <a:spLocks noGrp="1"/>
          </p:cNvSpPr>
          <p:nvPr>
            <p:ph sz="half" idx="2"/>
          </p:nvPr>
        </p:nvSpPr>
        <p:spPr>
          <a:xfrm>
            <a:off x="650240" y="2243328"/>
            <a:ext cx="5657088" cy="643737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697472" y="2243328"/>
            <a:ext cx="5657088" cy="6437376"/>
          </a:xfrm>
          <a:prstGeom prst="rect">
            <a:avLst/>
          </a:prstGeom>
        </p:spPr>
        <p:txBody>
          <a:bodyPr wrap="square" lIns="0" tIns="0" rIns="0" bIns="0">
            <a:spAutoFit/>
          </a:bodyPr>
          <a:lstStyle>
            <a:lvl1pPr>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2/6/2023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AB251F"/>
                </a:solidFill>
                <a:latin typeface="Palatino Linotype"/>
                <a:cs typeface="Palatino Linotype"/>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2/6/2023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CB92754-5FF9-4B5A-BD2E-AF26CE7AFDBB}" type="datetimeFigureOut">
              <a:rPr lang="en-US" smtClean="0"/>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6B3598-8F18-4B4A-A158-9651C16D3B24}" type="slidenum">
              <a:rPr lang="en-US" smtClean="0"/>
              <a:t>‹#›</a:t>
            </a:fld>
            <a:endParaRPr lang="en-US"/>
          </a:p>
        </p:txBody>
      </p:sp>
    </p:spTree>
    <p:extLst>
      <p:ext uri="{BB962C8B-B14F-4D97-AF65-F5344CB8AC3E}">
        <p14:creationId xmlns:p14="http://schemas.microsoft.com/office/powerpoint/2010/main" val="1309454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CB92754-5FF9-4B5A-BD2E-AF26CE7AFDBB}" type="datetimeFigureOut">
              <a:rPr lang="en-US" smtClean="0"/>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6B3598-8F18-4B4A-A158-9651C16D3B24}" type="slidenum">
              <a:rPr lang="en-US" smtClean="0"/>
              <a:t>‹#›</a:t>
            </a:fld>
            <a:endParaRPr lang="en-US"/>
          </a:p>
        </p:txBody>
      </p:sp>
    </p:spTree>
    <p:extLst>
      <p:ext uri="{BB962C8B-B14F-4D97-AF65-F5344CB8AC3E}">
        <p14:creationId xmlns:p14="http://schemas.microsoft.com/office/powerpoint/2010/main" val="865576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cSld name="Title and Content">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AB251F"/>
                </a:solidFill>
                <a:latin typeface="Palatino Linotype"/>
                <a:cs typeface="Palatino Linotype"/>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2/6/2023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
        <p:nvSpPr>
          <p:cNvPr id="45" name="object 4"/>
          <p:cNvSpPr txBox="1">
            <a:spLocks/>
          </p:cNvSpPr>
          <p:nvPr userDrawn="1"/>
        </p:nvSpPr>
        <p:spPr>
          <a:xfrm>
            <a:off x="552527" y="8992936"/>
            <a:ext cx="9906000" cy="172483"/>
          </a:xfrm>
          <a:prstGeom prst="rect">
            <a:avLst/>
          </a:prstGeom>
        </p:spPr>
        <p:txBody>
          <a:bodyPr vert="horz" wrap="square" lIns="0" tIns="317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just">
              <a:spcBef>
                <a:spcPts val="25"/>
              </a:spcBef>
            </a:pPr>
            <a:r>
              <a:rPr lang="en-US" sz="1100" dirty="0" smtClean="0">
                <a:solidFill>
                  <a:schemeClr val="bg1"/>
                </a:solidFill>
              </a:rPr>
              <a:t>Association of Iroquois and Allied Indians • Grand Council Treaty #3 • </a:t>
            </a:r>
            <a:r>
              <a:rPr lang="en-US" sz="1100" dirty="0" err="1" smtClean="0">
                <a:solidFill>
                  <a:schemeClr val="bg1"/>
                </a:solidFill>
              </a:rPr>
              <a:t>Nishnawbe</a:t>
            </a:r>
            <a:r>
              <a:rPr lang="en-US" sz="1100" dirty="0" smtClean="0">
                <a:solidFill>
                  <a:schemeClr val="bg1"/>
                </a:solidFill>
              </a:rPr>
              <a:t> </a:t>
            </a:r>
            <a:r>
              <a:rPr lang="en-US" sz="1100" dirty="0" err="1" smtClean="0">
                <a:solidFill>
                  <a:schemeClr val="bg1"/>
                </a:solidFill>
              </a:rPr>
              <a:t>Aski</a:t>
            </a:r>
            <a:r>
              <a:rPr lang="en-US" sz="1100" dirty="0" smtClean="0">
                <a:solidFill>
                  <a:schemeClr val="bg1"/>
                </a:solidFill>
              </a:rPr>
              <a:t> Nation • Anishinabek Nation •  Independent and Non-Affiliated First Nations</a:t>
            </a:r>
            <a:endParaRPr lang="en-US" sz="1100" dirty="0">
              <a:solidFill>
                <a:schemeClr val="bg1"/>
              </a:solidFill>
            </a:endParaRPr>
          </a:p>
        </p:txBody>
      </p:sp>
    </p:spTree>
    <p:extLst>
      <p:ext uri="{BB962C8B-B14F-4D97-AF65-F5344CB8AC3E}">
        <p14:creationId xmlns:p14="http://schemas.microsoft.com/office/powerpoint/2010/main" val="1722896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marL="12700">
              <a:lnSpc>
                <a:spcPct val="100000"/>
              </a:lnSpc>
              <a:spcBef>
                <a:spcPts val="25"/>
              </a:spcBef>
            </a:pPr>
            <a:r>
              <a:rPr lang="en-US" spc="35" smtClean="0"/>
              <a:t>Association</a:t>
            </a:r>
            <a:r>
              <a:rPr lang="en-US" spc="-15" smtClean="0"/>
              <a:t> </a:t>
            </a:r>
            <a:r>
              <a:rPr lang="en-US" spc="75" smtClean="0"/>
              <a:t>of</a:t>
            </a:r>
            <a:r>
              <a:rPr lang="en-US" spc="-15" smtClean="0"/>
              <a:t> </a:t>
            </a:r>
            <a:r>
              <a:rPr lang="en-US" spc="35" smtClean="0"/>
              <a:t>Iroquois</a:t>
            </a:r>
            <a:r>
              <a:rPr lang="en-US" spc="-10" smtClean="0"/>
              <a:t> </a:t>
            </a:r>
            <a:r>
              <a:rPr lang="en-US" spc="45" smtClean="0"/>
              <a:t>and</a:t>
            </a:r>
            <a:r>
              <a:rPr lang="en-US" spc="-15" smtClean="0"/>
              <a:t> </a:t>
            </a:r>
            <a:r>
              <a:rPr lang="en-US" spc="40" smtClean="0"/>
              <a:t>Allied</a:t>
            </a:r>
            <a:r>
              <a:rPr lang="en-US" spc="-10" smtClean="0"/>
              <a:t> </a:t>
            </a:r>
            <a:r>
              <a:rPr lang="en-US" spc="30" smtClean="0"/>
              <a:t>Indians</a:t>
            </a:r>
            <a:r>
              <a:rPr lang="en-US" spc="-15" smtClean="0"/>
              <a:t> </a:t>
            </a:r>
            <a:r>
              <a:rPr lang="en-US" spc="25" smtClean="0"/>
              <a:t>•</a:t>
            </a:r>
            <a:r>
              <a:rPr lang="en-US" spc="-15" smtClean="0"/>
              <a:t> </a:t>
            </a:r>
            <a:r>
              <a:rPr lang="en-US" spc="35" smtClean="0"/>
              <a:t>Grand</a:t>
            </a:r>
            <a:r>
              <a:rPr lang="en-US" spc="-10" smtClean="0"/>
              <a:t> </a:t>
            </a:r>
            <a:r>
              <a:rPr lang="en-US" spc="30" smtClean="0"/>
              <a:t>Council</a:t>
            </a:r>
            <a:r>
              <a:rPr lang="en-US" spc="-15" smtClean="0"/>
              <a:t> </a:t>
            </a:r>
            <a:r>
              <a:rPr lang="en-US" spc="20" smtClean="0"/>
              <a:t>Treaty</a:t>
            </a:r>
            <a:r>
              <a:rPr lang="en-US" spc="-10" smtClean="0"/>
              <a:t> </a:t>
            </a:r>
            <a:r>
              <a:rPr lang="en-US" spc="65" smtClean="0"/>
              <a:t>#3</a:t>
            </a:r>
            <a:r>
              <a:rPr lang="en-US" spc="-15" smtClean="0"/>
              <a:t> </a:t>
            </a:r>
            <a:r>
              <a:rPr lang="en-US" spc="25" smtClean="0"/>
              <a:t>•</a:t>
            </a:r>
            <a:r>
              <a:rPr lang="en-US" spc="-10" smtClean="0"/>
              <a:t> </a:t>
            </a:r>
            <a:r>
              <a:rPr lang="en-US" spc="45" smtClean="0"/>
              <a:t>Independent</a:t>
            </a:r>
            <a:r>
              <a:rPr lang="en-US" spc="-15" smtClean="0"/>
              <a:t> </a:t>
            </a:r>
            <a:r>
              <a:rPr lang="en-US" spc="30" smtClean="0"/>
              <a:t>First</a:t>
            </a:r>
            <a:r>
              <a:rPr lang="en-US" spc="-15" smtClean="0"/>
              <a:t> </a:t>
            </a:r>
            <a:r>
              <a:rPr lang="en-US" spc="45" smtClean="0"/>
              <a:t>Nations</a:t>
            </a:r>
            <a:r>
              <a:rPr lang="en-US" spc="-10" smtClean="0"/>
              <a:t> </a:t>
            </a:r>
            <a:r>
              <a:rPr lang="en-US" spc="25" smtClean="0"/>
              <a:t>•</a:t>
            </a:r>
            <a:r>
              <a:rPr lang="en-US" spc="-15" smtClean="0"/>
              <a:t> </a:t>
            </a:r>
            <a:r>
              <a:rPr lang="en-US" spc="40" smtClean="0"/>
              <a:t>Nishnawbe</a:t>
            </a:r>
            <a:r>
              <a:rPr lang="en-US" spc="-10" smtClean="0"/>
              <a:t> </a:t>
            </a:r>
            <a:r>
              <a:rPr lang="en-US" spc="35" smtClean="0"/>
              <a:t>Aski</a:t>
            </a:r>
            <a:r>
              <a:rPr lang="en-US" spc="-15" smtClean="0"/>
              <a:t> </a:t>
            </a:r>
            <a:r>
              <a:rPr lang="en-US" spc="55" smtClean="0"/>
              <a:t>Nation</a:t>
            </a:r>
            <a:r>
              <a:rPr lang="en-US" spc="-10" smtClean="0"/>
              <a:t> </a:t>
            </a:r>
            <a:r>
              <a:rPr lang="en-US" spc="25" smtClean="0"/>
              <a:t>•</a:t>
            </a:r>
            <a:r>
              <a:rPr lang="en-US" spc="-15" smtClean="0"/>
              <a:t> </a:t>
            </a:r>
            <a:r>
              <a:rPr lang="en-US" spc="40" smtClean="0"/>
              <a:t>Union</a:t>
            </a:r>
            <a:r>
              <a:rPr lang="en-US" spc="-15" smtClean="0"/>
              <a:t> </a:t>
            </a:r>
            <a:r>
              <a:rPr lang="en-US" spc="75" smtClean="0"/>
              <a:t>of</a:t>
            </a:r>
            <a:r>
              <a:rPr lang="en-US" spc="-10" smtClean="0"/>
              <a:t> </a:t>
            </a:r>
            <a:r>
              <a:rPr lang="en-US" spc="45" smtClean="0"/>
              <a:t>Ontario</a:t>
            </a:r>
            <a:r>
              <a:rPr lang="en-US" spc="-15" smtClean="0"/>
              <a:t> </a:t>
            </a:r>
            <a:r>
              <a:rPr lang="en-US" spc="30" smtClean="0"/>
              <a:t>Indians</a:t>
            </a:r>
            <a:endParaRPr lang="en-US" spc="30" dirty="0"/>
          </a:p>
        </p:txBody>
      </p:sp>
      <p:sp>
        <p:nvSpPr>
          <p:cNvPr id="3" name="Date Placeholder 2"/>
          <p:cNvSpPr>
            <a:spLocks noGrp="1"/>
          </p:cNvSpPr>
          <p:nvPr>
            <p:ph type="dt" sz="half" idx="11"/>
          </p:nvPr>
        </p:nvSpPr>
        <p:spPr/>
        <p:txBody>
          <a:bodyPr/>
          <a:lstStyle/>
          <a:p>
            <a:fld id="{1D8BD707-D9CF-40AE-B4C6-C98DA3205C09}" type="datetimeFigureOut">
              <a:rPr lang="en-US" smtClean="0"/>
              <a:pPr/>
              <a:t>2/6/2023</a:t>
            </a:fld>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57331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alphaModFix amt="15000"/>
            <a:lum/>
          </a:blip>
          <a:srcRect/>
          <a:stretch>
            <a:fillRect t="-34000" b="-34000"/>
          </a:stretch>
        </a:blipFill>
        <a:effectLst/>
      </p:bgPr>
    </p:bg>
    <p:spTree>
      <p:nvGrpSpPr>
        <p:cNvPr id="1" name=""/>
        <p:cNvGrpSpPr/>
        <p:nvPr/>
      </p:nvGrpSpPr>
      <p:grpSpPr>
        <a:xfrm>
          <a:off x="0" y="0"/>
          <a:ext cx="0" cy="0"/>
          <a:chOff x="0" y="0"/>
          <a:chExt cx="0" cy="0"/>
        </a:xfrm>
      </p:grpSpPr>
      <p:sp>
        <p:nvSpPr>
          <p:cNvPr id="16" name="bk object 16"/>
          <p:cNvSpPr/>
          <p:nvPr/>
        </p:nvSpPr>
        <p:spPr>
          <a:xfrm>
            <a:off x="0" y="0"/>
            <a:ext cx="13004800" cy="8470900"/>
          </a:xfrm>
          <a:custGeom>
            <a:avLst/>
            <a:gdLst/>
            <a:ahLst/>
            <a:cxnLst/>
            <a:rect l="l" t="t" r="r" b="b"/>
            <a:pathLst>
              <a:path w="13004800" h="8470900">
                <a:moveTo>
                  <a:pt x="0" y="8470900"/>
                </a:moveTo>
                <a:lnTo>
                  <a:pt x="13004800" y="8470900"/>
                </a:lnTo>
                <a:lnTo>
                  <a:pt x="13004800" y="0"/>
                </a:lnTo>
                <a:lnTo>
                  <a:pt x="0" y="0"/>
                </a:lnTo>
                <a:lnTo>
                  <a:pt x="0" y="8470900"/>
                </a:lnTo>
                <a:close/>
              </a:path>
            </a:pathLst>
          </a:custGeom>
          <a:noFill/>
        </p:spPr>
        <p:txBody>
          <a:bodyPr wrap="square" lIns="0" tIns="0" rIns="0" bIns="0" rtlCol="0"/>
          <a:lstStyle/>
          <a:p>
            <a:endParaRPr dirty="0"/>
          </a:p>
        </p:txBody>
      </p:sp>
      <p:sp>
        <p:nvSpPr>
          <p:cNvPr id="2" name="Holder 2"/>
          <p:cNvSpPr>
            <a:spLocks noGrp="1"/>
          </p:cNvSpPr>
          <p:nvPr>
            <p:ph type="title"/>
          </p:nvPr>
        </p:nvSpPr>
        <p:spPr>
          <a:xfrm>
            <a:off x="749300" y="1849783"/>
            <a:ext cx="11506200" cy="391160"/>
          </a:xfrm>
          <a:prstGeom prst="rect">
            <a:avLst/>
          </a:prstGeom>
        </p:spPr>
        <p:txBody>
          <a:bodyPr wrap="square" lIns="0" tIns="0" rIns="0" bIns="0">
            <a:spAutoFit/>
          </a:bodyPr>
          <a:lstStyle>
            <a:lvl1pPr>
              <a:defRPr sz="2400" b="1" i="0">
                <a:solidFill>
                  <a:srgbClr val="AB251F"/>
                </a:solidFill>
                <a:latin typeface="Palatino Linotype"/>
                <a:cs typeface="Palatino Linotype"/>
              </a:defRPr>
            </a:lvl1pPr>
          </a:lstStyle>
          <a:p>
            <a:endParaRPr/>
          </a:p>
        </p:txBody>
      </p:sp>
      <p:sp>
        <p:nvSpPr>
          <p:cNvPr id="3" name="Holder 3"/>
          <p:cNvSpPr>
            <a:spLocks noGrp="1"/>
          </p:cNvSpPr>
          <p:nvPr>
            <p:ph type="body" idx="1"/>
          </p:nvPr>
        </p:nvSpPr>
        <p:spPr>
          <a:xfrm>
            <a:off x="749300" y="2361542"/>
            <a:ext cx="11506200" cy="341058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800100" y="9077281"/>
            <a:ext cx="8922385" cy="179704"/>
          </a:xfrm>
          <a:prstGeom prst="rect">
            <a:avLst/>
          </a:prstGeom>
        </p:spPr>
        <p:txBody>
          <a:bodyPr wrap="square" lIns="0" tIns="0" rIns="0" bIns="0">
            <a:spAutoFit/>
          </a:bodyPr>
          <a:lstStyle>
            <a:lvl1pPr>
              <a:defRPr sz="1000" b="0" i="0">
                <a:solidFill>
                  <a:schemeClr val="bg1"/>
                </a:solidFill>
                <a:latin typeface="Arial"/>
                <a:cs typeface="Arial"/>
              </a:defRPr>
            </a:lvl1pPr>
          </a:lstStyle>
          <a:p>
            <a:pPr marL="12700">
              <a:lnSpc>
                <a:spcPct val="100000"/>
              </a:lnSpc>
              <a:spcBef>
                <a:spcPts val="25"/>
              </a:spcBef>
            </a:pPr>
            <a:r>
              <a:rPr spc="35" dirty="0" smtClean="0"/>
              <a:t>Association</a:t>
            </a:r>
            <a:r>
              <a:rPr spc="-15" dirty="0" smtClean="0"/>
              <a:t> </a:t>
            </a:r>
            <a:r>
              <a:rPr spc="75" dirty="0" smtClean="0"/>
              <a:t>of</a:t>
            </a:r>
            <a:r>
              <a:rPr spc="-15" dirty="0" smtClean="0"/>
              <a:t> </a:t>
            </a:r>
            <a:r>
              <a:rPr spc="35" dirty="0" smtClean="0"/>
              <a:t>Iroquois</a:t>
            </a:r>
            <a:r>
              <a:rPr spc="-10" dirty="0" smtClean="0"/>
              <a:t> </a:t>
            </a:r>
            <a:r>
              <a:rPr spc="45" dirty="0" smtClean="0"/>
              <a:t>and</a:t>
            </a:r>
            <a:r>
              <a:rPr spc="-15" dirty="0" smtClean="0"/>
              <a:t> </a:t>
            </a:r>
            <a:r>
              <a:rPr spc="40" dirty="0" smtClean="0"/>
              <a:t>Allied</a:t>
            </a:r>
            <a:r>
              <a:rPr spc="-10" dirty="0" smtClean="0"/>
              <a:t> </a:t>
            </a:r>
            <a:r>
              <a:rPr spc="30" dirty="0" smtClean="0"/>
              <a:t>Indians</a:t>
            </a:r>
            <a:r>
              <a:rPr spc="-15" dirty="0" smtClean="0"/>
              <a:t> </a:t>
            </a:r>
            <a:r>
              <a:rPr spc="25" dirty="0" smtClean="0"/>
              <a:t>•</a:t>
            </a:r>
            <a:r>
              <a:rPr spc="-15" dirty="0" smtClean="0"/>
              <a:t> </a:t>
            </a:r>
            <a:r>
              <a:rPr spc="35" dirty="0" smtClean="0"/>
              <a:t>Grand</a:t>
            </a:r>
            <a:r>
              <a:rPr spc="-10" dirty="0" smtClean="0"/>
              <a:t> </a:t>
            </a:r>
            <a:r>
              <a:rPr spc="30" dirty="0" smtClean="0"/>
              <a:t>Council</a:t>
            </a:r>
            <a:r>
              <a:rPr spc="-15" dirty="0" smtClean="0"/>
              <a:t> </a:t>
            </a:r>
            <a:r>
              <a:rPr spc="20" dirty="0" smtClean="0"/>
              <a:t>Treaty</a:t>
            </a:r>
            <a:r>
              <a:rPr spc="-10" dirty="0" smtClean="0"/>
              <a:t> </a:t>
            </a:r>
            <a:r>
              <a:rPr spc="65" dirty="0" smtClean="0"/>
              <a:t>#3</a:t>
            </a:r>
            <a:r>
              <a:rPr spc="-15" dirty="0" smtClean="0"/>
              <a:t> </a:t>
            </a:r>
            <a:r>
              <a:rPr spc="25" dirty="0" smtClean="0"/>
              <a:t>•</a:t>
            </a:r>
            <a:r>
              <a:rPr spc="-10" dirty="0" smtClean="0"/>
              <a:t> </a:t>
            </a:r>
            <a:r>
              <a:rPr spc="45" dirty="0" smtClean="0"/>
              <a:t>Independent</a:t>
            </a:r>
            <a:r>
              <a:rPr spc="-15" dirty="0" smtClean="0"/>
              <a:t> </a:t>
            </a:r>
            <a:r>
              <a:rPr spc="30" dirty="0" smtClean="0"/>
              <a:t>First</a:t>
            </a:r>
            <a:r>
              <a:rPr spc="-15" dirty="0" smtClean="0"/>
              <a:t> </a:t>
            </a:r>
            <a:r>
              <a:rPr spc="45" dirty="0" smtClean="0"/>
              <a:t>Nations</a:t>
            </a:r>
            <a:r>
              <a:rPr spc="-10" dirty="0" smtClean="0"/>
              <a:t> </a:t>
            </a:r>
            <a:r>
              <a:rPr spc="25" dirty="0" smtClean="0"/>
              <a:t>•</a:t>
            </a:r>
            <a:r>
              <a:rPr spc="-15" dirty="0" smtClean="0"/>
              <a:t> </a:t>
            </a:r>
            <a:r>
              <a:rPr spc="40" dirty="0" err="1" smtClean="0"/>
              <a:t>Nishnawbe</a:t>
            </a:r>
            <a:r>
              <a:rPr spc="-10" dirty="0" smtClean="0"/>
              <a:t> </a:t>
            </a:r>
            <a:r>
              <a:rPr spc="35" dirty="0" err="1" smtClean="0"/>
              <a:t>Aski</a:t>
            </a:r>
            <a:r>
              <a:rPr spc="-15" dirty="0" smtClean="0"/>
              <a:t> </a:t>
            </a:r>
            <a:r>
              <a:rPr spc="55" dirty="0" smtClean="0"/>
              <a:t>Nation</a:t>
            </a:r>
            <a:r>
              <a:rPr spc="-10" dirty="0" smtClean="0"/>
              <a:t> </a:t>
            </a:r>
            <a:r>
              <a:rPr spc="25" dirty="0" smtClean="0"/>
              <a:t>•</a:t>
            </a:r>
            <a:r>
              <a:rPr spc="-15" dirty="0" smtClean="0"/>
              <a:t> </a:t>
            </a:r>
            <a:r>
              <a:rPr spc="40" dirty="0" smtClean="0"/>
              <a:t>Union</a:t>
            </a:r>
            <a:r>
              <a:rPr spc="-15" dirty="0" smtClean="0"/>
              <a:t> </a:t>
            </a:r>
            <a:r>
              <a:rPr spc="75" dirty="0" smtClean="0"/>
              <a:t>of</a:t>
            </a:r>
            <a:r>
              <a:rPr spc="-10" dirty="0" smtClean="0"/>
              <a:t> </a:t>
            </a:r>
            <a:r>
              <a:rPr spc="45" dirty="0" smtClean="0"/>
              <a:t>Ontario</a:t>
            </a:r>
            <a:r>
              <a:rPr spc="-15" dirty="0" smtClean="0"/>
              <a:t> </a:t>
            </a:r>
            <a:r>
              <a:rPr spc="30" dirty="0" smtClean="0"/>
              <a:t>Indians</a:t>
            </a:r>
            <a:endParaRPr spc="30" dirty="0"/>
          </a:p>
        </p:txBody>
      </p:sp>
      <p:sp>
        <p:nvSpPr>
          <p:cNvPr id="5" name="Holder 5"/>
          <p:cNvSpPr>
            <a:spLocks noGrp="1"/>
          </p:cNvSpPr>
          <p:nvPr>
            <p:ph type="dt" sz="half" idx="6"/>
          </p:nvPr>
        </p:nvSpPr>
        <p:spPr>
          <a:xfrm>
            <a:off x="650240" y="9070848"/>
            <a:ext cx="2991104" cy="4876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smtClean="0"/>
              <a:pPr/>
              <a:t>2/6/2023</a:t>
            </a:fld>
            <a:endParaRPr lang="en-US" dirty="0"/>
          </a:p>
        </p:txBody>
      </p:sp>
      <p:sp>
        <p:nvSpPr>
          <p:cNvPr id="6" name="Holder 6"/>
          <p:cNvSpPr>
            <a:spLocks noGrp="1"/>
          </p:cNvSpPr>
          <p:nvPr>
            <p:ph type="sldNum" sz="quarter" idx="7"/>
          </p:nvPr>
        </p:nvSpPr>
        <p:spPr>
          <a:xfrm>
            <a:off x="9363456" y="9070848"/>
            <a:ext cx="2991104" cy="4876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dirty="0"/>
          </a:p>
        </p:txBody>
      </p:sp>
      <p:sp>
        <p:nvSpPr>
          <p:cNvPr id="9" name="bk object 18"/>
          <p:cNvSpPr/>
          <p:nvPr userDrawn="1"/>
        </p:nvSpPr>
        <p:spPr>
          <a:xfrm>
            <a:off x="0" y="8470900"/>
            <a:ext cx="13004800" cy="1282700"/>
          </a:xfrm>
          <a:custGeom>
            <a:avLst/>
            <a:gdLst/>
            <a:ahLst/>
            <a:cxnLst/>
            <a:rect l="l" t="t" r="r" b="b"/>
            <a:pathLst>
              <a:path w="13004800" h="1282700">
                <a:moveTo>
                  <a:pt x="0" y="1282700"/>
                </a:moveTo>
                <a:lnTo>
                  <a:pt x="13004800" y="1282700"/>
                </a:lnTo>
                <a:lnTo>
                  <a:pt x="13004800" y="0"/>
                </a:lnTo>
                <a:lnTo>
                  <a:pt x="0" y="0"/>
                </a:lnTo>
                <a:lnTo>
                  <a:pt x="0" y="1282700"/>
                </a:lnTo>
                <a:close/>
              </a:path>
            </a:pathLst>
          </a:custGeom>
          <a:solidFill>
            <a:srgbClr val="AB251F"/>
          </a:solidFill>
        </p:spPr>
        <p:txBody>
          <a:bodyPr wrap="square" lIns="0" tIns="0" rIns="0" bIns="0" rtlCol="0"/>
          <a:lstStyle/>
          <a:p>
            <a:endParaRPr dirty="0"/>
          </a:p>
        </p:txBody>
      </p:sp>
      <p:sp>
        <p:nvSpPr>
          <p:cNvPr id="12" name="bk object 19"/>
          <p:cNvSpPr/>
          <p:nvPr userDrawn="1"/>
        </p:nvSpPr>
        <p:spPr>
          <a:xfrm>
            <a:off x="10915616" y="8719549"/>
            <a:ext cx="1143003" cy="895167"/>
          </a:xfrm>
          <a:prstGeom prst="rect">
            <a:avLst/>
          </a:prstGeom>
          <a:blipFill>
            <a:blip r:embed="rId11" cstate="print"/>
            <a:stretch>
              <a:fillRect/>
            </a:stretch>
          </a:blipFill>
        </p:spPr>
        <p:txBody>
          <a:bodyPr wrap="square" lIns="0" tIns="0" rIns="0" bIns="0" rtlCol="0"/>
          <a:lstStyle/>
          <a:p>
            <a:endParaRPr dirty="0"/>
          </a:p>
        </p:txBody>
      </p:sp>
      <p:sp>
        <p:nvSpPr>
          <p:cNvPr id="11" name="object 4"/>
          <p:cNvSpPr txBox="1">
            <a:spLocks/>
          </p:cNvSpPr>
          <p:nvPr userDrawn="1"/>
        </p:nvSpPr>
        <p:spPr>
          <a:xfrm>
            <a:off x="939800" y="9014660"/>
            <a:ext cx="9906000" cy="172483"/>
          </a:xfrm>
          <a:prstGeom prst="rect">
            <a:avLst/>
          </a:prstGeom>
        </p:spPr>
        <p:txBody>
          <a:bodyPr vert="horz" wrap="square" lIns="0" tIns="3175"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gn="just">
              <a:spcBef>
                <a:spcPts val="25"/>
              </a:spcBef>
            </a:pPr>
            <a:r>
              <a:rPr lang="en-US" sz="1100" dirty="0" smtClean="0">
                <a:solidFill>
                  <a:schemeClr val="bg1"/>
                </a:solidFill>
              </a:rPr>
              <a:t>Association of Iroquois and Allied Indians • Grand Council Treaty #3 • </a:t>
            </a:r>
            <a:r>
              <a:rPr lang="en-US" sz="1100" dirty="0" err="1" smtClean="0">
                <a:solidFill>
                  <a:schemeClr val="bg1"/>
                </a:solidFill>
              </a:rPr>
              <a:t>Nishnawbe</a:t>
            </a:r>
            <a:r>
              <a:rPr lang="en-US" sz="1100" dirty="0" smtClean="0">
                <a:solidFill>
                  <a:schemeClr val="bg1"/>
                </a:solidFill>
              </a:rPr>
              <a:t> </a:t>
            </a:r>
            <a:r>
              <a:rPr lang="en-US" sz="1100" dirty="0" err="1" smtClean="0">
                <a:solidFill>
                  <a:schemeClr val="bg1"/>
                </a:solidFill>
              </a:rPr>
              <a:t>Aski</a:t>
            </a:r>
            <a:r>
              <a:rPr lang="en-US" sz="1100" dirty="0" smtClean="0">
                <a:solidFill>
                  <a:schemeClr val="bg1"/>
                </a:solidFill>
              </a:rPr>
              <a:t> Nation • Anishinabek Nation •  Independent and Non-Affiliated First Nations</a:t>
            </a:r>
            <a:endParaRPr lang="en-US" sz="11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63" r:id="rId3"/>
    <p:sldLayoutId id="2147483664" r:id="rId4"/>
    <p:sldLayoutId id="2147483667" r:id="rId5"/>
    <p:sldLayoutId id="2147483671" r:id="rId6"/>
    <p:sldLayoutId id="2147483686" r:id="rId7"/>
    <p:sldLayoutId id="2147483687" r:id="rId8"/>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ideo" Target="https://www.youtube.com/embed/y7pXoJtemW8" TargetMode="Externa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9.xml"/><Relationship Id="rId7" Type="http://schemas.openxmlformats.org/officeDocument/2006/relationships/image" Target="../media/image12.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8.xml"/><Relationship Id="rId5" Type="http://schemas.openxmlformats.org/officeDocument/2006/relationships/tags" Target="../tags/tag21.xml"/><Relationship Id="rId4" Type="http://schemas.openxmlformats.org/officeDocument/2006/relationships/tags" Target="../tags/tag2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mailto:Nikinaaabl@gmail.com" TargetMode="External"/><Relationship Id="rId2" Type="http://schemas.openxmlformats.org/officeDocument/2006/relationships/hyperlink" Target="mailto:Patrik.lowen@coo.org" TargetMode="Externa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2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4.xml"/><Relationship Id="rId7" Type="http://schemas.openxmlformats.org/officeDocument/2006/relationships/image" Target="../media/image1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8.xml"/><Relationship Id="rId5" Type="http://schemas.openxmlformats.org/officeDocument/2006/relationships/tags" Target="../tags/tag6.xml"/><Relationship Id="rId4" Type="http://schemas.openxmlformats.org/officeDocument/2006/relationships/tags" Target="../tags/tag5.xml"/></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9.xml"/><Relationship Id="rId7" Type="http://schemas.openxmlformats.org/officeDocument/2006/relationships/image" Target="../media/image12.pn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Layout" Target="../slideLayouts/slideLayout8.xml"/><Relationship Id="rId5" Type="http://schemas.openxmlformats.org/officeDocument/2006/relationships/tags" Target="../tags/tag11.xml"/><Relationship Id="rId4" Type="http://schemas.openxmlformats.org/officeDocument/2006/relationships/tags" Target="../tags/tag10.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4.xml"/><Relationship Id="rId7" Type="http://schemas.openxmlformats.org/officeDocument/2006/relationships/image" Target="../media/image1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8.xml"/><Relationship Id="rId5" Type="http://schemas.openxmlformats.org/officeDocument/2006/relationships/tags" Target="../tags/tag16.xml"/><Relationship Id="rId4" Type="http://schemas.openxmlformats.org/officeDocument/2006/relationships/tags" Target="../tags/tag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2"/>
          <p:cNvSpPr txBox="1">
            <a:spLocks noGrp="1"/>
          </p:cNvSpPr>
          <p:nvPr>
            <p:ph type="title"/>
          </p:nvPr>
        </p:nvSpPr>
        <p:spPr>
          <a:xfrm>
            <a:off x="7645400" y="609600"/>
            <a:ext cx="4572000" cy="2228815"/>
          </a:xfrm>
          <a:prstGeom prst="rect">
            <a:avLst/>
          </a:prstGeom>
        </p:spPr>
        <p:txBody>
          <a:bodyPr vert="horz" wrap="square" lIns="0" tIns="12700" rIns="0" bIns="0" rtlCol="0">
            <a:spAutoFit/>
          </a:bodyPr>
          <a:lstStyle/>
          <a:p>
            <a:pPr marL="12700" algn="ctr">
              <a:lnSpc>
                <a:spcPct val="100000"/>
              </a:lnSpc>
              <a:spcBef>
                <a:spcPts val="100"/>
              </a:spcBef>
            </a:pPr>
            <a:r>
              <a:rPr lang="en-US" sz="7200" spc="190" dirty="0" smtClean="0">
                <a:solidFill>
                  <a:srgbClr val="C10C05"/>
                </a:solidFill>
                <a:latin typeface="Georgia" pitchFamily="18" charset="0"/>
                <a:cs typeface="Arial" pitchFamily="34" charset="0"/>
              </a:rPr>
              <a:t>Chiefs of Ontario</a:t>
            </a:r>
            <a:endParaRPr sz="7200" spc="105" dirty="0">
              <a:solidFill>
                <a:srgbClr val="C10C05"/>
              </a:solidFill>
              <a:latin typeface="Georgia" pitchFamily="18" charset="0"/>
              <a:cs typeface="Arial" pitchFamily="34" charset="0"/>
            </a:endParaRPr>
          </a:p>
        </p:txBody>
      </p:sp>
      <p:sp>
        <p:nvSpPr>
          <p:cNvPr id="7" name="Rectangle 6"/>
          <p:cNvSpPr/>
          <p:nvPr/>
        </p:nvSpPr>
        <p:spPr>
          <a:xfrm>
            <a:off x="0" y="0"/>
            <a:ext cx="13004800" cy="84582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026" name="Picture 2" descr="C:\Users\Genna.Benson\Dropbox\Screen Shot 2019-05-28 at 2.48.59 PM - 11.jpg"/>
          <p:cNvPicPr>
            <a:picLocks noChangeAspect="1" noChangeArrowheads="1"/>
          </p:cNvPicPr>
          <p:nvPr/>
        </p:nvPicPr>
        <p:blipFill>
          <a:blip r:embed="rId2" cstate="print"/>
          <a:srcRect/>
          <a:stretch>
            <a:fillRect/>
          </a:stretch>
        </p:blipFill>
        <p:spPr bwMode="auto">
          <a:xfrm>
            <a:off x="15875" y="0"/>
            <a:ext cx="7111999" cy="84582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pic>
      <p:sp>
        <p:nvSpPr>
          <p:cNvPr id="11" name="TextBox 10"/>
          <p:cNvSpPr txBox="1"/>
          <p:nvPr/>
        </p:nvSpPr>
        <p:spPr>
          <a:xfrm>
            <a:off x="7822066" y="3581400"/>
            <a:ext cx="4495800" cy="4093428"/>
          </a:xfrm>
          <a:prstGeom prst="rect">
            <a:avLst/>
          </a:prstGeom>
          <a:noFill/>
        </p:spPr>
        <p:txBody>
          <a:bodyPr wrap="square" rtlCol="0">
            <a:spAutoFit/>
          </a:bodyPr>
          <a:lstStyle/>
          <a:p>
            <a:pPr algn="ctr"/>
            <a:r>
              <a:rPr lang="en-US" sz="3600" b="1" dirty="0" smtClean="0"/>
              <a:t>Education Agreements</a:t>
            </a:r>
            <a:endParaRPr lang="en-US" sz="3600" b="1"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smtClean="0">
              <a:ln>
                <a:noFill/>
              </a:ln>
              <a:solidFill>
                <a:prstClr val="black"/>
              </a:solidFill>
              <a:effectLst/>
              <a:uLnTx/>
              <a:uFillTx/>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smtClean="0">
              <a:solidFill>
                <a:prstClr val="black"/>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prstClr val="black"/>
                </a:solidFill>
              </a:rPr>
              <a:t>Patrik Lowen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prstClr val="black"/>
                </a:solidFill>
              </a:rPr>
              <a:t>&amp;</a:t>
            </a:r>
            <a:endParaRPr lang="en-US" sz="2800" dirty="0" smtClean="0">
              <a:solidFill>
                <a:prstClr val="black"/>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solidFill>
                  <a:prstClr val="black"/>
                </a:solidFill>
              </a:rPr>
              <a:t> </a:t>
            </a:r>
            <a:r>
              <a:rPr lang="en-US" sz="2800" dirty="0" err="1" smtClean="0">
                <a:solidFill>
                  <a:prstClr val="black"/>
                </a:solidFill>
              </a:rPr>
              <a:t>Nikina</a:t>
            </a:r>
            <a:r>
              <a:rPr lang="en-US" sz="2800" dirty="0" smtClean="0">
                <a:solidFill>
                  <a:prstClr val="black"/>
                </a:solidFill>
              </a:rPr>
              <a:t> Bear-Lowen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dirty="0">
              <a:solidFill>
                <a:prstClr val="black"/>
              </a:solidFill>
            </a:endParaRPr>
          </a:p>
          <a:p>
            <a:pPr marR="0" lvl="0" indent="0" algn="ctr" fontAlgn="auto">
              <a:lnSpc>
                <a:spcPct val="100000"/>
              </a:lnSpc>
              <a:spcBef>
                <a:spcPts val="0"/>
              </a:spcBef>
              <a:spcAft>
                <a:spcPts val="0"/>
              </a:spcAft>
              <a:buClrTx/>
              <a:buSzTx/>
              <a:buFontTx/>
              <a:buNone/>
              <a:tabLst/>
              <a:defRPr/>
            </a:pPr>
            <a:r>
              <a:rPr lang="en-US" sz="2800" dirty="0"/>
              <a:t>February </a:t>
            </a:r>
            <a:r>
              <a:rPr lang="en-US" sz="2800" dirty="0" smtClean="0"/>
              <a:t>9</a:t>
            </a:r>
            <a:r>
              <a:rPr lang="en-US" sz="2800" dirty="0"/>
              <a:t>, 2023</a:t>
            </a:r>
          </a:p>
          <a:p>
            <a:pPr marR="0" lvl="0" indent="0" algn="ctr" fontAlgn="auto">
              <a:lnSpc>
                <a:spcPct val="100000"/>
              </a:lnSpc>
              <a:spcBef>
                <a:spcPts val="0"/>
              </a:spcBef>
              <a:spcAft>
                <a:spcPts val="0"/>
              </a:spcAft>
              <a:buClrTx/>
              <a:buSzTx/>
              <a:buFontTx/>
              <a:buNone/>
              <a:tabLst/>
              <a:defRPr/>
            </a:pPr>
            <a:r>
              <a:rPr lang="en-US" sz="2800" dirty="0"/>
              <a:t>Chelsea Hotel - Toronto</a:t>
            </a:r>
          </a:p>
        </p:txBody>
      </p:sp>
      <p:sp>
        <p:nvSpPr>
          <p:cNvPr id="9" name="bk object 18"/>
          <p:cNvSpPr/>
          <p:nvPr/>
        </p:nvSpPr>
        <p:spPr>
          <a:xfrm>
            <a:off x="0" y="8470900"/>
            <a:ext cx="13004800" cy="1282700"/>
          </a:xfrm>
          <a:custGeom>
            <a:avLst/>
            <a:gdLst/>
            <a:ahLst/>
            <a:cxnLst/>
            <a:rect l="l" t="t" r="r" b="b"/>
            <a:pathLst>
              <a:path w="13004800" h="1282700">
                <a:moveTo>
                  <a:pt x="0" y="1282700"/>
                </a:moveTo>
                <a:lnTo>
                  <a:pt x="13004800" y="1282700"/>
                </a:lnTo>
                <a:lnTo>
                  <a:pt x="13004800" y="0"/>
                </a:lnTo>
                <a:lnTo>
                  <a:pt x="0" y="0"/>
                </a:lnTo>
                <a:lnTo>
                  <a:pt x="0" y="1282700"/>
                </a:lnTo>
                <a:close/>
              </a:path>
            </a:pathLst>
          </a:custGeom>
          <a:solidFill>
            <a:srgbClr val="AB251F"/>
          </a:solidFill>
        </p:spPr>
        <p:txBody>
          <a:bodyPr wrap="square" lIns="0" tIns="0" rIns="0" bIns="0" rtlCol="0"/>
          <a:lstStyle/>
          <a:p>
            <a:endParaRPr dirty="0"/>
          </a:p>
        </p:txBody>
      </p:sp>
      <p:sp>
        <p:nvSpPr>
          <p:cNvPr id="4" name="object 4"/>
          <p:cNvSpPr txBox="1">
            <a:spLocks noGrp="1"/>
          </p:cNvSpPr>
          <p:nvPr>
            <p:ph type="ftr" sz="quarter" idx="4294967295"/>
          </p:nvPr>
        </p:nvSpPr>
        <p:spPr>
          <a:xfrm>
            <a:off x="482600" y="9096488"/>
            <a:ext cx="9753600" cy="141288"/>
          </a:xfrm>
          <a:prstGeom prst="rect">
            <a:avLst/>
          </a:prstGeom>
        </p:spPr>
        <p:txBody>
          <a:bodyPr vert="horz" wrap="square" lIns="0" tIns="3175" rIns="0" bIns="0" rtlCol="0">
            <a:spAutoFit/>
          </a:bodyPr>
          <a:lstStyle/>
          <a:p>
            <a:pPr marL="12700" marR="0" lvl="0" indent="0" algn="just" defTabSz="914400" rtl="0" eaLnBrk="1" fontAlgn="auto" latinLnBrk="0" hangingPunct="1">
              <a:lnSpc>
                <a:spcPct val="100000"/>
              </a:lnSpc>
              <a:spcBef>
                <a:spcPts val="25"/>
              </a:spcBef>
              <a:spcAft>
                <a:spcPts val="0"/>
              </a:spcAft>
              <a:buClrTx/>
              <a:buSzTx/>
              <a:buFontTx/>
              <a:buNone/>
              <a:tabLst/>
              <a:defRPr/>
            </a:pPr>
            <a:r>
              <a:rPr kumimoji="0" sz="900" b="0" i="0" u="none" strike="noStrike" kern="1200" cap="none" spc="0" normalizeH="0" baseline="0" noProof="0" dirty="0" smtClean="0">
                <a:ln>
                  <a:noFill/>
                </a:ln>
                <a:solidFill>
                  <a:prstClr val="white"/>
                </a:solidFill>
                <a:effectLst/>
                <a:uLnTx/>
                <a:uFillTx/>
                <a:latin typeface="Arial"/>
                <a:ea typeface="+mn-ea"/>
                <a:cs typeface="Arial"/>
              </a:rPr>
              <a:t>Association of Iroquois and Allied Indians • Grand Council Treaty #3 • Independent First Nations • Nishnawbe Aski Nation • </a:t>
            </a:r>
            <a:r>
              <a:rPr kumimoji="0" lang="en-US" sz="900" b="0" i="0" u="none" strike="noStrike" kern="1200" cap="none" spc="0" normalizeH="0" baseline="0" noProof="0" dirty="0" smtClean="0">
                <a:ln>
                  <a:noFill/>
                </a:ln>
                <a:solidFill>
                  <a:prstClr val="white"/>
                </a:solidFill>
                <a:effectLst/>
                <a:uLnTx/>
                <a:uFillTx/>
                <a:latin typeface="Arial"/>
                <a:ea typeface="+mn-ea"/>
                <a:cs typeface="Arial"/>
              </a:rPr>
              <a:t>Anishinabek Nation</a:t>
            </a:r>
            <a:r>
              <a:rPr kumimoji="0" lang="en-CA" sz="900" b="0" i="0" u="none" strike="noStrike" kern="1200" cap="none" spc="0" normalizeH="0" baseline="0" noProof="0" dirty="0" smtClean="0">
                <a:ln>
                  <a:noFill/>
                </a:ln>
                <a:solidFill>
                  <a:prstClr val="white"/>
                </a:solidFill>
                <a:effectLst/>
                <a:uLnTx/>
                <a:uFillTx/>
                <a:latin typeface="Arial"/>
                <a:ea typeface="+mn-ea"/>
                <a:cs typeface="Arial"/>
              </a:rPr>
              <a:t> •  Independent and Non-Affiliated First Nations</a:t>
            </a:r>
            <a:endParaRPr kumimoji="0" sz="900" b="0" i="0" u="none" strike="noStrike" kern="1200" cap="none" spc="0" normalizeH="0" baseline="0" noProof="0" dirty="0">
              <a:ln>
                <a:noFill/>
              </a:ln>
              <a:solidFill>
                <a:prstClr val="white"/>
              </a:solidFill>
              <a:effectLst/>
              <a:uLnTx/>
              <a:uFillTx/>
              <a:latin typeface="Arial"/>
              <a:ea typeface="+mn-ea"/>
              <a:cs typeface="Arial"/>
            </a:endParaRPr>
          </a:p>
        </p:txBody>
      </p:sp>
      <p:sp>
        <p:nvSpPr>
          <p:cNvPr id="10" name="bk object 19"/>
          <p:cNvSpPr/>
          <p:nvPr/>
        </p:nvSpPr>
        <p:spPr>
          <a:xfrm>
            <a:off x="10915616" y="8719549"/>
            <a:ext cx="1143003" cy="895167"/>
          </a:xfrm>
          <a:prstGeom prst="rect">
            <a:avLst/>
          </a:prstGeom>
          <a:blipFill>
            <a:blip r:embed="rId3" cstate="print"/>
            <a:stretch>
              <a:fillRect/>
            </a:stretch>
          </a:blipFill>
        </p:spPr>
        <p:txBody>
          <a:bodyPr wrap="square" lIns="0" tIns="0" rIns="0" bIns="0" rtlCol="0"/>
          <a:lstStyle/>
          <a:p>
            <a:endParaRPr dirty="0"/>
          </a:p>
        </p:txBody>
      </p:sp>
    </p:spTree>
    <p:extLst>
      <p:ext uri="{BB962C8B-B14F-4D97-AF65-F5344CB8AC3E}">
        <p14:creationId xmlns:p14="http://schemas.microsoft.com/office/powerpoint/2010/main" val="2801558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4600" y="388791"/>
            <a:ext cx="11506200" cy="492443"/>
          </a:xfrm>
        </p:spPr>
        <p:txBody>
          <a:bodyPr/>
          <a:lstStyle/>
          <a:p>
            <a:r>
              <a:rPr lang="en-US" sz="3200" dirty="0" smtClean="0">
                <a:latin typeface="+mn-lt"/>
              </a:rPr>
              <a:t>Education Agreements </a:t>
            </a:r>
            <a:endParaRPr lang="en-US" sz="3200" dirty="0">
              <a:latin typeface="+mn-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0" y="1371600"/>
            <a:ext cx="4674909" cy="6496972"/>
          </a:xfrm>
          <a:prstGeom prst="rect">
            <a:avLst/>
          </a:prstGeom>
        </p:spPr>
      </p:pic>
      <p:sp>
        <p:nvSpPr>
          <p:cNvPr id="5" name="Rectangle 4"/>
          <p:cNvSpPr/>
          <p:nvPr/>
        </p:nvSpPr>
        <p:spPr>
          <a:xfrm>
            <a:off x="6121400" y="5929580"/>
            <a:ext cx="4596445" cy="1938992"/>
          </a:xfrm>
          <a:prstGeom prst="rect">
            <a:avLst/>
          </a:prstGeom>
          <a:noFill/>
        </p:spPr>
        <p:txBody>
          <a:bodyPr wrap="square" lIns="91440" tIns="45720" rIns="91440" bIns="45720">
            <a:spAutoFit/>
          </a:bodyPr>
          <a:lstStyle/>
          <a:p>
            <a:pPr algn="ctr"/>
            <a:r>
              <a:rPr lang="en-US" sz="2400" dirty="0" smtClean="0">
                <a:ln w="0"/>
                <a:effectLst>
                  <a:outerShdw blurRad="38100" dist="19050" dir="2700000" algn="tl" rotWithShape="0">
                    <a:schemeClr val="dk1">
                      <a:alpha val="40000"/>
                    </a:schemeClr>
                  </a:outerShdw>
                </a:effectLst>
              </a:rPr>
              <a:t>ESA-Education Service Agreements</a:t>
            </a:r>
          </a:p>
          <a:p>
            <a:pPr algn="ctr"/>
            <a:r>
              <a:rPr lang="en-US" sz="2400" dirty="0" smtClean="0">
                <a:ln w="0"/>
                <a:effectLst>
                  <a:outerShdw blurRad="38100" dist="19050" dir="2700000" algn="tl" rotWithShape="0">
                    <a:schemeClr val="dk1">
                      <a:alpha val="40000"/>
                    </a:schemeClr>
                  </a:outerShdw>
                </a:effectLst>
              </a:rPr>
              <a:t>RESA-Reverse Education Agreements</a:t>
            </a:r>
          </a:p>
          <a:p>
            <a:pPr algn="ctr"/>
            <a:r>
              <a:rPr lang="en-US" sz="2400" dirty="0" smtClean="0">
                <a:ln w="0"/>
                <a:effectLst>
                  <a:outerShdw blurRad="38100" dist="19050" dir="2700000" algn="tl" rotWithShape="0">
                    <a:schemeClr val="dk1">
                      <a:alpha val="40000"/>
                    </a:schemeClr>
                  </a:outerShdw>
                </a:effectLst>
              </a:rPr>
              <a:t>TA-Tuition Agreements</a:t>
            </a:r>
          </a:p>
          <a:p>
            <a:pPr algn="ctr"/>
            <a:r>
              <a:rPr lang="en-US" sz="2400" dirty="0" smtClean="0">
                <a:ln w="0"/>
                <a:effectLst>
                  <a:outerShdw blurRad="38100" dist="19050" dir="2700000" algn="tl" rotWithShape="0">
                    <a:schemeClr val="dk1">
                      <a:alpha val="40000"/>
                    </a:schemeClr>
                  </a:outerShdw>
                </a:effectLst>
              </a:rPr>
              <a:t>REA-Reciprocal Education Approach</a:t>
            </a:r>
            <a:endParaRPr lang="en-US" sz="2400" dirty="0">
              <a:ln w="0"/>
              <a:effectLst>
                <a:outerShdw blurRad="38100" dist="19050" dir="2700000" algn="tl" rotWithShape="0">
                  <a:schemeClr val="dk1">
                    <a:alpha val="40000"/>
                  </a:schemeClr>
                </a:outerShdw>
              </a:effectLst>
            </a:endParaRPr>
          </a:p>
        </p:txBody>
      </p:sp>
      <p:pic>
        <p:nvPicPr>
          <p:cNvPr id="7" name="Picture 6" descr="Download Icons Text Question Illustration Mark Computer HQ PNG Image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37800" y="5238642"/>
            <a:ext cx="2667000" cy="266700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1864" r="33898" b="15237"/>
          <a:stretch/>
        </p:blipFill>
        <p:spPr>
          <a:xfrm>
            <a:off x="6273800" y="881234"/>
            <a:ext cx="4648200" cy="4317988"/>
          </a:xfrm>
          <a:prstGeom prst="rect">
            <a:avLst/>
          </a:prstGeom>
        </p:spPr>
      </p:pic>
    </p:spTree>
    <p:extLst>
      <p:ext uri="{BB962C8B-B14F-4D97-AF65-F5344CB8AC3E}">
        <p14:creationId xmlns:p14="http://schemas.microsoft.com/office/powerpoint/2010/main" val="3116081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y7pXoJtemW8"/>
          <p:cNvPicPr>
            <a:picLocks noRot="1" noChangeAspect="1"/>
          </p:cNvPicPr>
          <p:nvPr>
            <a:videoFile r:link="rId1"/>
          </p:nvPr>
        </p:nvPicPr>
        <p:blipFill>
          <a:blip r:embed="rId3"/>
          <a:stretch>
            <a:fillRect/>
          </a:stretch>
        </p:blipFill>
        <p:spPr>
          <a:xfrm>
            <a:off x="0" y="0"/>
            <a:ext cx="13004800" cy="8458200"/>
          </a:xfrm>
          <a:prstGeom prst="rect">
            <a:avLst/>
          </a:prstGeom>
        </p:spPr>
      </p:pic>
    </p:spTree>
    <p:extLst>
      <p:ext uri="{BB962C8B-B14F-4D97-AF65-F5344CB8AC3E}">
        <p14:creationId xmlns:p14="http://schemas.microsoft.com/office/powerpoint/2010/main" val="11859930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364230" y="508000"/>
            <a:ext cx="1300480" cy="544134"/>
          </a:xfrm>
          <a:prstGeom prst="rect">
            <a:avLst/>
          </a:prstGeom>
        </p:spPr>
      </p:pic>
      <p:pic>
        <p:nvPicPr>
          <p:cNvPr id="3" name="Picture 2"/>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3576320"/>
            <a:ext cx="2600960" cy="2600960"/>
          </a:xfrm>
          <a:prstGeom prst="rect">
            <a:avLst/>
          </a:prstGeom>
        </p:spPr>
      </p:pic>
      <p:sp>
        <p:nvSpPr>
          <p:cNvPr id="4" name="Rectangle 3"/>
          <p:cNvSpPr/>
          <p:nvPr>
            <p:custDataLst>
              <p:tags r:id="rId4"/>
            </p:custDataLst>
          </p:nvPr>
        </p:nvSpPr>
        <p:spPr>
          <a:xfrm>
            <a:off x="3362960" y="3657600"/>
            <a:ext cx="9133840" cy="2438400"/>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smtClean="0">
                <a:solidFill>
                  <a:srgbClr val="5B5B5B"/>
                </a:solidFill>
              </a:rPr>
              <a:t>What are some of the essential support services that should be included in an Education Agreement?</a:t>
            </a:r>
            <a:endParaRPr lang="en-US" sz="2400" b="1">
              <a:solidFill>
                <a:srgbClr val="5B5B5B"/>
              </a:solidFill>
            </a:endParaRPr>
          </a:p>
        </p:txBody>
      </p:sp>
      <p:sp>
        <p:nvSpPr>
          <p:cNvPr id="5" name="Rectangle 4"/>
          <p:cNvSpPr/>
          <p:nvPr>
            <p:custDataLst>
              <p:tags r:id="rId5"/>
            </p:custDataLst>
          </p:nvPr>
        </p:nvSpPr>
        <p:spPr>
          <a:xfrm>
            <a:off x="3362960" y="8991600"/>
            <a:ext cx="9387840" cy="544134"/>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smtClean="0">
                <a:solidFill>
                  <a:srgbClr val="5B5B5B"/>
                </a:solidFill>
              </a:rPr>
              <a:t>ⓘ</a:t>
            </a:r>
            <a:r>
              <a:rPr lang="en-US" sz="1400" smtClean="0">
                <a:solidFill>
                  <a:srgbClr val="5B5B5B"/>
                </a:solidFill>
              </a:rPr>
              <a:t> Start presenting to display the poll results on this slide.</a:t>
            </a:r>
            <a:endParaRPr lang="en-US" sz="1400">
              <a:solidFill>
                <a:srgbClr val="5B5B5B"/>
              </a:solidFill>
            </a:endParaRPr>
          </a:p>
        </p:txBody>
      </p:sp>
    </p:spTree>
    <p:custDataLst>
      <p:tags r:id="rId1"/>
    </p:custDataLst>
    <p:extLst>
      <p:ext uri="{BB962C8B-B14F-4D97-AF65-F5344CB8AC3E}">
        <p14:creationId xmlns:p14="http://schemas.microsoft.com/office/powerpoint/2010/main" val="42145011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984973008"/>
              </p:ext>
            </p:extLst>
          </p:nvPr>
        </p:nvGraphicFramePr>
        <p:xfrm>
          <a:off x="863600" y="1066800"/>
          <a:ext cx="10363200" cy="670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1625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7800" y="1386840"/>
            <a:ext cx="12573000" cy="6370975"/>
          </a:xfrm>
          <a:prstGeom prst="rect">
            <a:avLst/>
          </a:prstGeom>
        </p:spPr>
        <p:txBody>
          <a:bodyPr wrap="square">
            <a:spAutoFit/>
          </a:bodyPr>
          <a:lstStyle/>
          <a:p>
            <a:pPr marL="342900" indent="-342900">
              <a:buFont typeface="Arial" panose="020B0604020202020204" pitchFamily="34" charset="0"/>
              <a:buChar char="•"/>
            </a:pPr>
            <a:r>
              <a:rPr lang="en-US" sz="2400" dirty="0" smtClean="0"/>
              <a:t>The </a:t>
            </a:r>
            <a:r>
              <a:rPr lang="en-US" sz="2400" dirty="0"/>
              <a:t>Board shall provide the First Nation’s Students</a:t>
            </a:r>
            <a:r>
              <a:rPr lang="en-US" sz="2400" dirty="0" smtClean="0"/>
              <a:t>:</a:t>
            </a:r>
          </a:p>
          <a:p>
            <a:r>
              <a:rPr lang="en-US" sz="2400" dirty="0" smtClean="0"/>
              <a:t>       </a:t>
            </a:r>
            <a:r>
              <a:rPr lang="en-US" sz="2400" dirty="0"/>
              <a:t>a. Access to the </a:t>
            </a:r>
            <a:r>
              <a:rPr lang="en-US" sz="2400" b="1" dirty="0"/>
              <a:t>full range of educational services </a:t>
            </a:r>
            <a:r>
              <a:rPr lang="en-US" sz="2400" dirty="0"/>
              <a:t>offered by the Board and ongoing program </a:t>
            </a:r>
            <a:r>
              <a:rPr lang="en-US" sz="2400" dirty="0" smtClean="0"/>
              <a:t>  placement </a:t>
            </a:r>
            <a:r>
              <a:rPr lang="en-US" sz="2400" dirty="0"/>
              <a:t>assessment</a:t>
            </a:r>
            <a:r>
              <a:rPr lang="en-US" sz="2400" dirty="0" smtClean="0"/>
              <a:t>;</a:t>
            </a:r>
          </a:p>
          <a:p>
            <a:r>
              <a:rPr lang="en-US" sz="2400" dirty="0" smtClean="0"/>
              <a:t>       b</a:t>
            </a:r>
            <a:r>
              <a:rPr lang="en-US" sz="2400" dirty="0"/>
              <a:t>. </a:t>
            </a:r>
            <a:r>
              <a:rPr lang="en-US" sz="2400" b="1" dirty="0"/>
              <a:t>Access to supports and/or programs </a:t>
            </a:r>
            <a:r>
              <a:rPr lang="en-US" sz="2400" dirty="0"/>
              <a:t>as a result of the First Nation, Métis and Inuit (FNMI) Education </a:t>
            </a:r>
            <a:r>
              <a:rPr lang="en-US" sz="2400" b="1" dirty="0"/>
              <a:t>Policy </a:t>
            </a:r>
            <a:r>
              <a:rPr lang="en-US" sz="2400" dirty="0"/>
              <a:t>Framework; and  </a:t>
            </a:r>
            <a:endParaRPr lang="en-US" sz="2400" dirty="0" smtClean="0"/>
          </a:p>
          <a:p>
            <a:r>
              <a:rPr lang="en-US" sz="2400" dirty="0" smtClean="0"/>
              <a:t>       c</a:t>
            </a:r>
            <a:r>
              <a:rPr lang="en-US" sz="2400" dirty="0"/>
              <a:t>. </a:t>
            </a:r>
            <a:r>
              <a:rPr lang="en-US" sz="2400" b="1" dirty="0"/>
              <a:t>At least the same level and quality of services </a:t>
            </a:r>
            <a:r>
              <a:rPr lang="en-US" sz="2400" dirty="0"/>
              <a:t>it provides its resident pupils, including special education services. </a:t>
            </a:r>
            <a:endParaRPr lang="en-US" sz="2400" dirty="0" smtClean="0"/>
          </a:p>
          <a:p>
            <a:endParaRPr lang="en-US" sz="2400" dirty="0"/>
          </a:p>
          <a:p>
            <a:endParaRPr lang="en-US" sz="2400" dirty="0" smtClean="0"/>
          </a:p>
          <a:p>
            <a:pPr marL="342900" indent="-342900">
              <a:buFont typeface="Arial" panose="020B0604020202020204" pitchFamily="34" charset="0"/>
              <a:buChar char="•"/>
            </a:pPr>
            <a:r>
              <a:rPr lang="en-US" sz="2400" dirty="0"/>
              <a:t>The Board shall take the appropriate steps and provide the required services </a:t>
            </a:r>
            <a:r>
              <a:rPr lang="en-US" sz="2400" b="1" dirty="0"/>
              <a:t>to improve achievement among the First Nation’s Students </a:t>
            </a:r>
            <a:r>
              <a:rPr lang="en-US" sz="2400" dirty="0"/>
              <a:t>and to </a:t>
            </a:r>
            <a:r>
              <a:rPr lang="en-US" sz="2400" b="1" dirty="0"/>
              <a:t>close the gap </a:t>
            </a:r>
            <a:r>
              <a:rPr lang="en-US" sz="2400" dirty="0"/>
              <a:t>between the First Nation’s Students and non-Indigenous students in the </a:t>
            </a:r>
            <a:r>
              <a:rPr lang="en-US" sz="2400" b="1" dirty="0"/>
              <a:t>areas of literacy and numeracy, retention of students in school, graduation rates, and advancement to postsecondary studies</a:t>
            </a:r>
            <a:r>
              <a:rPr lang="en-US" sz="2400" b="1" dirty="0" smtClean="0"/>
              <a: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In </a:t>
            </a:r>
            <a:r>
              <a:rPr lang="en-US" sz="2400" dirty="0"/>
              <a:t>accordance with the Education Act and the best interests of the child, the Board shall </a:t>
            </a:r>
            <a:r>
              <a:rPr lang="en-US" sz="2400" b="1" dirty="0"/>
              <a:t>not </a:t>
            </a:r>
            <a:r>
              <a:rPr lang="en-US" sz="2400" b="1" dirty="0"/>
              <a:t>expel </a:t>
            </a:r>
            <a:r>
              <a:rPr lang="en-US" sz="2400" b="1" dirty="0" smtClean="0"/>
              <a:t>and not </a:t>
            </a:r>
            <a:r>
              <a:rPr lang="en-US" sz="2400" b="1" dirty="0"/>
              <a:t>decline to offer a service </a:t>
            </a:r>
            <a:r>
              <a:rPr lang="en-US" sz="2400" dirty="0"/>
              <a:t>a student or decline to admit a student on the basis of there being a </a:t>
            </a:r>
            <a:r>
              <a:rPr lang="en-US" sz="2400" b="1" dirty="0"/>
              <a:t>financial dispute </a:t>
            </a:r>
            <a:r>
              <a:rPr lang="en-US" sz="2400" dirty="0"/>
              <a:t>between the Board and the First </a:t>
            </a:r>
            <a:r>
              <a:rPr lang="en-US" sz="2400" dirty="0" smtClean="0"/>
              <a:t>Nation</a:t>
            </a:r>
            <a:endParaRPr lang="en-US" sz="2400" dirty="0"/>
          </a:p>
        </p:txBody>
      </p:sp>
      <p:graphicFrame>
        <p:nvGraphicFramePr>
          <p:cNvPr id="4" name="Diagram 3"/>
          <p:cNvGraphicFramePr/>
          <p:nvPr>
            <p:extLst>
              <p:ext uri="{D42A27DB-BD31-4B8C-83A1-F6EECF244321}">
                <p14:modId xmlns:p14="http://schemas.microsoft.com/office/powerpoint/2010/main" val="3388475497"/>
              </p:ext>
            </p:extLst>
          </p:nvPr>
        </p:nvGraphicFramePr>
        <p:xfrm>
          <a:off x="939800" y="1"/>
          <a:ext cx="10058400" cy="1066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06958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2600" y="1828800"/>
            <a:ext cx="12316941" cy="6294031"/>
          </a:xfrm>
          <a:prstGeom prst="rect">
            <a:avLst/>
          </a:prstGeom>
        </p:spPr>
        <p:txBody>
          <a:bodyPr wrap="square">
            <a:spAutoFit/>
          </a:bodyPr>
          <a:lstStyle/>
          <a:p>
            <a:pPr marL="342900" indent="-342900">
              <a:buFont typeface="Arial" panose="020B0604020202020204" pitchFamily="34" charset="0"/>
              <a:buChar char="•"/>
            </a:pPr>
            <a:r>
              <a:rPr lang="en-US" sz="2500" b="1" dirty="0" smtClean="0"/>
              <a:t>The </a:t>
            </a:r>
            <a:r>
              <a:rPr lang="en-US" sz="2500" b="1" dirty="0"/>
              <a:t>Board shall staff at least the following positions focused on supporting First Nations students: </a:t>
            </a:r>
            <a:endParaRPr lang="en-US" sz="2500" b="1" dirty="0" smtClean="0"/>
          </a:p>
          <a:p>
            <a:r>
              <a:rPr lang="en-US" sz="2500" dirty="0" smtClean="0"/>
              <a:t>Indigenous </a:t>
            </a:r>
            <a:r>
              <a:rPr lang="en-US" sz="2500" dirty="0"/>
              <a:t>Support Worker(s</a:t>
            </a:r>
            <a:r>
              <a:rPr lang="en-US" sz="2500" dirty="0" smtClean="0"/>
              <a:t>), </a:t>
            </a:r>
            <a:r>
              <a:rPr lang="en-US" sz="2500" dirty="0"/>
              <a:t>Indigenous System Navigator(s</a:t>
            </a:r>
            <a:r>
              <a:rPr lang="en-US" sz="2500" dirty="0" smtClean="0"/>
              <a:t>), </a:t>
            </a:r>
            <a:r>
              <a:rPr lang="en-US" sz="2500" dirty="0"/>
              <a:t>Indigenous Graduation </a:t>
            </a:r>
            <a:r>
              <a:rPr lang="en-US" sz="2500" dirty="0" smtClean="0"/>
              <a:t>         </a:t>
            </a:r>
            <a:r>
              <a:rPr lang="en-US" sz="2500" dirty="0" smtClean="0"/>
              <a:t>Coaches, Indigenous Leads, Elders </a:t>
            </a:r>
            <a:r>
              <a:rPr lang="en-US" sz="2500" dirty="0"/>
              <a:t>in </a:t>
            </a:r>
            <a:r>
              <a:rPr lang="en-US" sz="2500" dirty="0" smtClean="0"/>
              <a:t>Residence, </a:t>
            </a:r>
            <a:r>
              <a:rPr lang="en-US" sz="2500" dirty="0"/>
              <a:t>Cultural Coordinators / </a:t>
            </a:r>
            <a:r>
              <a:rPr lang="en-US" sz="2500" dirty="0" smtClean="0"/>
              <a:t>Facilitators, Education Assistants, Student Cultural </a:t>
            </a:r>
            <a:r>
              <a:rPr lang="en-US" sz="2500" dirty="0"/>
              <a:t>and Well-Being Support </a:t>
            </a:r>
            <a:r>
              <a:rPr lang="en-US" sz="2500" dirty="0" smtClean="0"/>
              <a:t>Workers</a:t>
            </a:r>
            <a:endParaRPr lang="en-US" sz="2500" dirty="0"/>
          </a:p>
          <a:p>
            <a:endParaRPr lang="en-US" sz="2500" dirty="0" smtClean="0"/>
          </a:p>
          <a:p>
            <a:pPr marL="342900" indent="-342900">
              <a:buFont typeface="Arial" panose="020B0604020202020204" pitchFamily="34" charset="0"/>
              <a:buChar char="•"/>
            </a:pPr>
            <a:r>
              <a:rPr lang="en-US" sz="2500" dirty="0"/>
              <a:t>The Board shall provide the </a:t>
            </a:r>
            <a:r>
              <a:rPr lang="en-US" sz="2500" b="1" dirty="0"/>
              <a:t>First Nation a position on the hiring committee </a:t>
            </a:r>
            <a:r>
              <a:rPr lang="en-US" sz="2500" dirty="0"/>
              <a:t>for positions intended to support Indigenous students and those relating to Indigenous studies and languages. </a:t>
            </a:r>
            <a:endParaRPr lang="en-US" sz="2500" dirty="0" smtClean="0"/>
          </a:p>
          <a:p>
            <a:pPr marL="342900" indent="-342900">
              <a:buFont typeface="Arial" panose="020B0604020202020204" pitchFamily="34" charset="0"/>
              <a:buChar char="•"/>
            </a:pPr>
            <a:endParaRPr lang="en-US" sz="2500" dirty="0"/>
          </a:p>
          <a:p>
            <a:pPr marL="342900" indent="-342900">
              <a:buFont typeface="Arial" panose="020B0604020202020204" pitchFamily="34" charset="0"/>
              <a:buChar char="•"/>
            </a:pPr>
            <a:r>
              <a:rPr lang="en-US" sz="2500" dirty="0" smtClean="0"/>
              <a:t>The </a:t>
            </a:r>
            <a:r>
              <a:rPr lang="en-US" sz="2500" dirty="0"/>
              <a:t>Board shall provide the First Nation with </a:t>
            </a:r>
            <a:r>
              <a:rPr lang="en-US" sz="2500" b="1" dirty="0"/>
              <a:t>an updated list of </a:t>
            </a:r>
            <a:r>
              <a:rPr lang="en-US" sz="2500" b="1" dirty="0" smtClean="0"/>
              <a:t>the First Nation </a:t>
            </a:r>
            <a:r>
              <a:rPr lang="en-US" sz="2500" b="1" dirty="0"/>
              <a:t>staff members </a:t>
            </a:r>
            <a:r>
              <a:rPr lang="en-US" sz="2500" dirty="0"/>
              <a:t>in </a:t>
            </a:r>
            <a:r>
              <a:rPr lang="en-US" sz="2500" dirty="0" smtClean="0"/>
              <a:t>support</a:t>
            </a:r>
            <a:r>
              <a:rPr lang="en-US" sz="2500" dirty="0" smtClean="0"/>
              <a:t> </a:t>
            </a:r>
            <a:r>
              <a:rPr lang="en-US" sz="2500" dirty="0"/>
              <a:t>positions whenever staffing changes are made, including email </a:t>
            </a:r>
            <a:r>
              <a:rPr lang="en-US" sz="2500" dirty="0" smtClean="0"/>
              <a:t>addresses.</a:t>
            </a:r>
            <a:endParaRPr lang="en-US" sz="2500" dirty="0" smtClean="0"/>
          </a:p>
          <a:p>
            <a:endParaRPr lang="en-US" sz="2500" dirty="0" smtClean="0"/>
          </a:p>
          <a:p>
            <a:pPr marL="342900" indent="-342900">
              <a:buFont typeface="Arial" panose="020B0604020202020204" pitchFamily="34" charset="0"/>
              <a:buChar char="•"/>
            </a:pPr>
            <a:r>
              <a:rPr lang="en-US" sz="2500" dirty="0" smtClean="0"/>
              <a:t>The </a:t>
            </a:r>
            <a:r>
              <a:rPr lang="en-US" sz="2500" dirty="0"/>
              <a:t>Board </a:t>
            </a:r>
            <a:r>
              <a:rPr lang="en-US" sz="2500" b="1" dirty="0"/>
              <a:t>shall ensure that any First Nations program funding for staffing positions</a:t>
            </a:r>
            <a:r>
              <a:rPr lang="en-US" sz="2500" dirty="0"/>
              <a:t> that support First Nations students are used as set out in the Ministry </a:t>
            </a:r>
            <a:r>
              <a:rPr lang="en-US" sz="2500" dirty="0" smtClean="0"/>
              <a:t>Guidelines (GSN</a:t>
            </a:r>
            <a:r>
              <a:rPr lang="en-US" sz="2800" dirty="0" smtClean="0"/>
              <a:t>)</a:t>
            </a:r>
            <a:endParaRPr lang="en-US" sz="2800" dirty="0"/>
          </a:p>
        </p:txBody>
      </p:sp>
      <p:graphicFrame>
        <p:nvGraphicFramePr>
          <p:cNvPr id="4" name="Diagram 3"/>
          <p:cNvGraphicFramePr/>
          <p:nvPr>
            <p:extLst>
              <p:ext uri="{D42A27DB-BD31-4B8C-83A1-F6EECF244321}">
                <p14:modId xmlns:p14="http://schemas.microsoft.com/office/powerpoint/2010/main" val="2182362258"/>
              </p:ext>
            </p:extLst>
          </p:nvPr>
        </p:nvGraphicFramePr>
        <p:xfrm>
          <a:off x="863600" y="1"/>
          <a:ext cx="10591800" cy="12953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3177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H="1">
            <a:off x="406400" y="990601"/>
            <a:ext cx="12115800" cy="2215991"/>
          </a:xfrm>
        </p:spPr>
        <p:txBody>
          <a:bodyPr/>
          <a:lstStyle/>
          <a:p>
            <a:r>
              <a:rPr lang="en-US" dirty="0" smtClean="0"/>
              <a:t/>
            </a:r>
            <a:br>
              <a:rPr lang="en-US" dirty="0" smtClean="0"/>
            </a:br>
            <a:r>
              <a:rPr lang="en-US" dirty="0" smtClean="0"/>
              <a:t/>
            </a:r>
            <a:br>
              <a:rPr lang="en-US" dirty="0" smtClean="0"/>
            </a:br>
            <a:r>
              <a:rPr lang="en-US" dirty="0" smtClean="0">
                <a:solidFill>
                  <a:schemeClr val="tx1"/>
                </a:solidFill>
                <a:latin typeface="+mn-lt"/>
              </a:rPr>
              <a:t>The </a:t>
            </a:r>
            <a:r>
              <a:rPr lang="en-US" dirty="0">
                <a:solidFill>
                  <a:schemeClr val="tx1"/>
                </a:solidFill>
                <a:latin typeface="+mn-lt"/>
              </a:rPr>
              <a:t>Board shall develop Indigenous educational programming that supports the spiritual, intellectual, emotional and physical well-being of First Nations students. For </a:t>
            </a:r>
            <a:r>
              <a:rPr lang="en-US" dirty="0" smtClean="0">
                <a:solidFill>
                  <a:schemeClr val="tx1"/>
                </a:solidFill>
                <a:latin typeface="+mn-lt"/>
              </a:rPr>
              <a:t>example: </a:t>
            </a:r>
            <a:r>
              <a:rPr lang="en-US" b="0" dirty="0" smtClean="0">
                <a:solidFill>
                  <a:schemeClr val="tx1"/>
                </a:solidFill>
                <a:latin typeface="+mn-lt"/>
              </a:rPr>
              <a:t/>
            </a:r>
            <a:br>
              <a:rPr lang="en-US" b="0" dirty="0" smtClean="0">
                <a:solidFill>
                  <a:schemeClr val="tx1"/>
                </a:solidFill>
                <a:latin typeface="+mn-lt"/>
              </a:rPr>
            </a:br>
            <a:r>
              <a:rPr lang="en-US" b="0" dirty="0" smtClean="0">
                <a:solidFill>
                  <a:schemeClr val="tx1"/>
                </a:solidFill>
                <a:latin typeface="+mn-lt"/>
              </a:rPr>
              <a:t/>
            </a:r>
            <a:br>
              <a:rPr lang="en-US" b="0" dirty="0" smtClean="0">
                <a:solidFill>
                  <a:schemeClr val="tx1"/>
                </a:solidFill>
                <a:latin typeface="+mn-lt"/>
              </a:rPr>
            </a:br>
            <a:endParaRPr lang="en-US" b="0" dirty="0">
              <a:solidFill>
                <a:schemeClr val="tx1"/>
              </a:solidFill>
              <a:latin typeface="+mn-lt"/>
            </a:endParaRPr>
          </a:p>
        </p:txBody>
      </p:sp>
      <p:sp>
        <p:nvSpPr>
          <p:cNvPr id="3" name="TextBox 2"/>
          <p:cNvSpPr txBox="1"/>
          <p:nvPr/>
        </p:nvSpPr>
        <p:spPr>
          <a:xfrm>
            <a:off x="406400" y="2971800"/>
            <a:ext cx="12192000" cy="5262979"/>
          </a:xfrm>
          <a:prstGeom prst="rect">
            <a:avLst/>
          </a:prstGeom>
          <a:noFill/>
        </p:spPr>
        <p:txBody>
          <a:bodyPr wrap="square" rtlCol="0">
            <a:spAutoFit/>
          </a:bodyPr>
          <a:lstStyle/>
          <a:p>
            <a:r>
              <a:rPr lang="en-US" sz="2400" dirty="0" smtClean="0"/>
              <a:t>a. The Board shall offer Indigenous Studies courses in all secondary schools enrolling the First Nation’s Students.  </a:t>
            </a:r>
          </a:p>
          <a:p>
            <a:r>
              <a:rPr lang="en-US" sz="2400" dirty="0" smtClean="0"/>
              <a:t/>
            </a:r>
            <a:br>
              <a:rPr lang="en-US" sz="2400" dirty="0" smtClean="0"/>
            </a:br>
            <a:r>
              <a:rPr lang="en-US" sz="2400" dirty="0" smtClean="0"/>
              <a:t>b. The Board shall develop units and courses of study which infuse Indigenous culture/values across the curriculum, including instruction that is specific to the First Nation’s culture, values, and history. </a:t>
            </a:r>
          </a:p>
          <a:p>
            <a:r>
              <a:rPr lang="en-US" sz="2400" dirty="0" smtClean="0"/>
              <a:t/>
            </a:r>
            <a:br>
              <a:rPr lang="en-US" sz="2400" dirty="0" smtClean="0"/>
            </a:br>
            <a:r>
              <a:rPr lang="en-US" sz="2400" dirty="0" smtClean="0"/>
              <a:t>c. </a:t>
            </a:r>
            <a:r>
              <a:rPr lang="en-US" sz="2400" dirty="0" smtClean="0"/>
              <a:t>The Board shall develop and deliver a land-based credit-eligible course founded in the First Nation’s and other Indigenous cultures, values, and traditions, or partner with another institution to do so. [Insert details] </a:t>
            </a:r>
          </a:p>
          <a:p>
            <a:r>
              <a:rPr lang="en-US" sz="2400" dirty="0" smtClean="0"/>
              <a:t/>
            </a:r>
            <a:br>
              <a:rPr lang="en-US" sz="2400" dirty="0" smtClean="0"/>
            </a:br>
            <a:r>
              <a:rPr lang="en-US" sz="2400" dirty="0" smtClean="0"/>
              <a:t>d. </a:t>
            </a:r>
            <a:r>
              <a:rPr lang="en-US" sz="2400" dirty="0" smtClean="0"/>
              <a:t>The Board shall ensure that all secondary schools where the First Nation’s students are enrolled are provided with a dedicated space for First Nations students to participate in cultural, academic and other programming as needed by the First Nations students. </a:t>
            </a:r>
            <a:endParaRPr lang="en-US" sz="2400" dirty="0"/>
          </a:p>
        </p:txBody>
      </p:sp>
      <p:graphicFrame>
        <p:nvGraphicFramePr>
          <p:cNvPr id="4" name="Diagram 3"/>
          <p:cNvGraphicFramePr/>
          <p:nvPr>
            <p:extLst>
              <p:ext uri="{D42A27DB-BD31-4B8C-83A1-F6EECF244321}">
                <p14:modId xmlns:p14="http://schemas.microsoft.com/office/powerpoint/2010/main" val="3967381599"/>
              </p:ext>
            </p:extLst>
          </p:nvPr>
        </p:nvGraphicFramePr>
        <p:xfrm>
          <a:off x="294640" y="228600"/>
          <a:ext cx="11277600" cy="1341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5223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87400" y="2133600"/>
            <a:ext cx="11582400" cy="3600986"/>
          </a:xfrm>
          <a:prstGeom prst="rect">
            <a:avLst/>
          </a:prstGeom>
          <a:noFill/>
        </p:spPr>
        <p:txBody>
          <a:bodyPr wrap="square" rtlCol="0">
            <a:spAutoFit/>
          </a:bodyPr>
          <a:lstStyle/>
          <a:p>
            <a:pPr marL="285750" indent="-285750">
              <a:buFont typeface="Arial" panose="020B0604020202020204" pitchFamily="34" charset="0"/>
              <a:buChar char="•"/>
            </a:pPr>
            <a:r>
              <a:rPr lang="en-US" sz="2800" dirty="0"/>
              <a:t>Whenever one or more of the First Nation’s Students will be entering a school of the Board outside of junior kindergarten, the Board will hold </a:t>
            </a:r>
            <a:r>
              <a:rPr lang="en-US" sz="2800" b="1" dirty="0"/>
              <a:t>transition</a:t>
            </a:r>
            <a:r>
              <a:rPr lang="en-US" sz="2800" dirty="0"/>
              <a:t> meetings to collaboratively plan placement, timetabling, and any support that is needed. These meetings will be held jointly with educators from the school the student is leaving (if available) and with parents or guardians (if available).</a:t>
            </a:r>
            <a:r>
              <a:rPr lang="en-US" dirty="0"/>
              <a:t/>
            </a:r>
            <a:br>
              <a:rPr lang="en-US" dirty="0"/>
            </a:br>
            <a:r>
              <a:rPr lang="en-US" dirty="0"/>
              <a:t/>
            </a:r>
            <a:br>
              <a:rPr lang="en-US" dirty="0"/>
            </a:br>
            <a:r>
              <a:rPr lang="en-US" sz="2400" dirty="0"/>
              <a:t/>
            </a:r>
            <a:br>
              <a:rPr lang="en-US" sz="2400" dirty="0"/>
            </a:br>
            <a:endParaRPr lang="en-US" dirty="0"/>
          </a:p>
        </p:txBody>
      </p:sp>
      <p:sp>
        <p:nvSpPr>
          <p:cNvPr id="5" name="TextBox 4"/>
          <p:cNvSpPr txBox="1"/>
          <p:nvPr/>
        </p:nvSpPr>
        <p:spPr>
          <a:xfrm>
            <a:off x="787400" y="5029200"/>
            <a:ext cx="11582400"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The Board shall work with the First Nation to co-develop a </a:t>
            </a:r>
            <a:r>
              <a:rPr lang="en-US" sz="2800" b="1" dirty="0"/>
              <a:t>re-entry program </a:t>
            </a:r>
            <a:r>
              <a:rPr lang="en-US" sz="2800" dirty="0"/>
              <a:t>for First Nations students that is based on the regional and territorial culture and beliefs. The reentry program would provide First Nations students that have been suspended or expelled an opportunity to engage in restorative practices upon re-entry to school.</a:t>
            </a:r>
          </a:p>
        </p:txBody>
      </p:sp>
      <p:graphicFrame>
        <p:nvGraphicFramePr>
          <p:cNvPr id="6" name="Diagram 5"/>
          <p:cNvGraphicFramePr/>
          <p:nvPr>
            <p:extLst>
              <p:ext uri="{D42A27DB-BD31-4B8C-83A1-F6EECF244321}">
                <p14:modId xmlns:p14="http://schemas.microsoft.com/office/powerpoint/2010/main" val="1368084642"/>
              </p:ext>
            </p:extLst>
          </p:nvPr>
        </p:nvGraphicFramePr>
        <p:xfrm>
          <a:off x="1168400" y="-87058"/>
          <a:ext cx="9753600" cy="1839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76446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99439" y="2057400"/>
            <a:ext cx="11887200" cy="2492990"/>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Board shall seek input from the First Nation regarding its </a:t>
            </a:r>
            <a:r>
              <a:rPr lang="en-US" sz="2400" b="1" dirty="0"/>
              <a:t>budgets and plans </a:t>
            </a:r>
            <a:r>
              <a:rPr lang="en-US" sz="2400" dirty="0"/>
              <a:t>for spending all funds received from the Ministry of Education for Indigenous education, including all of the funding it receives under the</a:t>
            </a:r>
            <a:r>
              <a:rPr lang="en-US" sz="2400" b="1" dirty="0"/>
              <a:t> Indigenous Education Grant</a:t>
            </a:r>
            <a:r>
              <a:rPr lang="en-US" sz="2400" dirty="0"/>
              <a:t>. For example, the Board shall seek feedback on draft budgets and plans for these funds </a:t>
            </a:r>
            <a:r>
              <a:rPr lang="en-US" sz="2400" dirty="0" smtClean="0"/>
              <a:t>before </a:t>
            </a:r>
            <a:r>
              <a:rPr lang="en-US" sz="2400" dirty="0"/>
              <a:t>those budgets and plans are finalized. </a:t>
            </a:r>
            <a:r>
              <a:rPr lang="en-US" dirty="0"/>
              <a:t/>
            </a:r>
            <a:br>
              <a:rPr lang="en-US" dirty="0"/>
            </a:br>
            <a:r>
              <a:rPr lang="en-US" dirty="0"/>
              <a:t/>
            </a:r>
            <a:br>
              <a:rPr lang="en-US" dirty="0"/>
            </a:br>
            <a:endParaRPr lang="en-US" dirty="0"/>
          </a:p>
        </p:txBody>
      </p:sp>
      <p:sp>
        <p:nvSpPr>
          <p:cNvPr id="4" name="TextBox 3"/>
          <p:cNvSpPr txBox="1"/>
          <p:nvPr/>
        </p:nvSpPr>
        <p:spPr>
          <a:xfrm>
            <a:off x="659027" y="4348936"/>
            <a:ext cx="11863173" cy="2492990"/>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Board shall </a:t>
            </a:r>
            <a:r>
              <a:rPr lang="en-US" sz="2400" b="1" dirty="0"/>
              <a:t>co-develop</a:t>
            </a:r>
            <a:r>
              <a:rPr lang="en-US" sz="2400" dirty="0"/>
              <a:t> </a:t>
            </a:r>
            <a:r>
              <a:rPr lang="en-US" sz="2400" b="1" dirty="0"/>
              <a:t>the Indigenous Board Action Plan, “BAP</a:t>
            </a:r>
            <a:r>
              <a:rPr lang="en-US" sz="2400" dirty="0"/>
              <a:t>” with the Indigenous Education Council ,“IEC” or Indigenous Education Advisory Committee, “IEAC” or First Nations Advisory Committee, “FNAC” on an annual basis. The IEC, IEAC or FNAC shall be provided with quarterly updates on the ongoing implementation and evaluation of the annual BAP.</a:t>
            </a:r>
            <a:r>
              <a:rPr lang="en-US" dirty="0"/>
              <a:t/>
            </a:r>
            <a:br>
              <a:rPr lang="en-US" dirty="0"/>
            </a:br>
            <a:r>
              <a:rPr lang="en-US" dirty="0"/>
              <a:t/>
            </a:r>
            <a:br>
              <a:rPr lang="en-US" dirty="0"/>
            </a:br>
            <a:endParaRPr lang="en-US" dirty="0"/>
          </a:p>
        </p:txBody>
      </p:sp>
      <p:sp>
        <p:nvSpPr>
          <p:cNvPr id="5" name="TextBox 4"/>
          <p:cNvSpPr txBox="1"/>
          <p:nvPr/>
        </p:nvSpPr>
        <p:spPr>
          <a:xfrm>
            <a:off x="623467" y="6781800"/>
            <a:ext cx="11863172"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Board shall offer to meet with First Nations to review and discuss the </a:t>
            </a:r>
            <a:r>
              <a:rPr lang="en-US" sz="2400" b="1" dirty="0"/>
              <a:t>Board Improvement and Equity Plan, ”BIEP” </a:t>
            </a:r>
            <a:r>
              <a:rPr lang="en-US" sz="2400" dirty="0"/>
              <a:t>on a bi-annual basis.</a:t>
            </a:r>
          </a:p>
        </p:txBody>
      </p:sp>
      <p:graphicFrame>
        <p:nvGraphicFramePr>
          <p:cNvPr id="6" name="Diagram 5"/>
          <p:cNvGraphicFramePr/>
          <p:nvPr>
            <p:extLst>
              <p:ext uri="{D42A27DB-BD31-4B8C-83A1-F6EECF244321}">
                <p14:modId xmlns:p14="http://schemas.microsoft.com/office/powerpoint/2010/main" val="2947329235"/>
              </p:ext>
            </p:extLst>
          </p:nvPr>
        </p:nvGraphicFramePr>
        <p:xfrm>
          <a:off x="749300" y="148640"/>
          <a:ext cx="10782300" cy="15635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9237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5120" y="1051560"/>
            <a:ext cx="12420600" cy="4708981"/>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Board shall provide an annual report to the First Nation that will include, among other </a:t>
            </a:r>
            <a:r>
              <a:rPr lang="en-US" sz="2400" dirty="0" err="1" smtClean="0"/>
              <a:t>things:The</a:t>
            </a:r>
            <a:r>
              <a:rPr lang="en-US" sz="2400" dirty="0" smtClean="0"/>
              <a:t> </a:t>
            </a:r>
            <a:r>
              <a:rPr lang="en-US" sz="2400" dirty="0"/>
              <a:t>following aggregate statistics for the First Nation’s Students: </a:t>
            </a:r>
            <a:br>
              <a:rPr lang="en-US" sz="2400" dirty="0"/>
            </a:br>
            <a:r>
              <a:rPr lang="en-US" sz="2400" dirty="0"/>
              <a:t/>
            </a:r>
            <a:br>
              <a:rPr lang="en-US" sz="2400" dirty="0"/>
            </a:br>
            <a:r>
              <a:rPr lang="en-US" sz="2400" dirty="0"/>
              <a:t>i. </a:t>
            </a:r>
            <a:r>
              <a:rPr lang="en-US" sz="2400" dirty="0" smtClean="0"/>
              <a:t> </a:t>
            </a:r>
            <a:r>
              <a:rPr lang="en-US" sz="2400" b="1" dirty="0" smtClean="0"/>
              <a:t>Credit </a:t>
            </a:r>
            <a:r>
              <a:rPr lang="en-US" sz="2400" b="1" dirty="0"/>
              <a:t>accumulatio</a:t>
            </a:r>
            <a:r>
              <a:rPr lang="en-US" sz="2400" dirty="0"/>
              <a:t>n by grade </a:t>
            </a:r>
            <a:br>
              <a:rPr lang="en-US" sz="2400" dirty="0"/>
            </a:br>
            <a:r>
              <a:rPr lang="en-US" sz="2400" dirty="0"/>
              <a:t>ii. </a:t>
            </a:r>
            <a:r>
              <a:rPr lang="en-US" sz="2400" b="1" dirty="0"/>
              <a:t>EQAO scores </a:t>
            </a:r>
            <a:r>
              <a:rPr lang="en-US" sz="2400" dirty="0"/>
              <a:t>iii. Student lateness (total and as a percent)</a:t>
            </a:r>
            <a:br>
              <a:rPr lang="en-US" sz="2400" dirty="0"/>
            </a:br>
            <a:r>
              <a:rPr lang="en-US" sz="2400" dirty="0"/>
              <a:t>iv. </a:t>
            </a:r>
            <a:r>
              <a:rPr lang="en-US" sz="2400" b="1" dirty="0"/>
              <a:t>Student absences </a:t>
            </a:r>
            <a:r>
              <a:rPr lang="en-US" sz="2400" dirty="0"/>
              <a:t>(total and as a percent) </a:t>
            </a:r>
            <a:br>
              <a:rPr lang="en-US" sz="2400" dirty="0"/>
            </a:br>
            <a:r>
              <a:rPr lang="en-US" sz="2400" dirty="0"/>
              <a:t>v. </a:t>
            </a:r>
            <a:r>
              <a:rPr lang="en-US" sz="2400" dirty="0" smtClean="0"/>
              <a:t> </a:t>
            </a:r>
            <a:r>
              <a:rPr lang="en-US" sz="2400" b="1" dirty="0" smtClean="0"/>
              <a:t>Suspension</a:t>
            </a:r>
            <a:r>
              <a:rPr lang="en-US" sz="2400" dirty="0" smtClean="0"/>
              <a:t> </a:t>
            </a:r>
            <a:r>
              <a:rPr lang="en-US" sz="2400" dirty="0"/>
              <a:t>(total and as a percent) </a:t>
            </a:r>
            <a:br>
              <a:rPr lang="en-US" sz="2400" dirty="0"/>
            </a:br>
            <a:r>
              <a:rPr lang="en-US" sz="2400" dirty="0"/>
              <a:t>vi. Students with an </a:t>
            </a:r>
            <a:r>
              <a:rPr lang="en-US" sz="2400" b="1" dirty="0"/>
              <a:t>IEP</a:t>
            </a:r>
            <a:r>
              <a:rPr lang="en-US" sz="2400" dirty="0"/>
              <a:t>, total and broken down by exceptionality (total and as a percent of the </a:t>
            </a:r>
            <a:r>
              <a:rPr lang="en-US" sz="2400" dirty="0" smtClean="0"/>
              <a:t> student </a:t>
            </a:r>
            <a:r>
              <a:rPr lang="en-US" sz="2400" dirty="0"/>
              <a:t>body) </a:t>
            </a:r>
            <a:br>
              <a:rPr lang="en-US" sz="2400" dirty="0"/>
            </a:br>
            <a:r>
              <a:rPr lang="en-US" sz="2400" dirty="0"/>
              <a:t>vii. Students waiting for a special </a:t>
            </a:r>
            <a:r>
              <a:rPr lang="en-US" sz="2400" b="1" dirty="0"/>
              <a:t>education assessment </a:t>
            </a:r>
            <a:r>
              <a:rPr lang="en-US" sz="2400" dirty="0"/>
              <a:t/>
            </a:r>
            <a:br>
              <a:rPr lang="en-US" sz="2400" dirty="0"/>
            </a:br>
            <a:r>
              <a:rPr lang="en-US" sz="2400" dirty="0" smtClean="0"/>
              <a:t>viii. </a:t>
            </a:r>
            <a:r>
              <a:rPr lang="en-US" sz="2400" b="1" dirty="0" smtClean="0"/>
              <a:t>Graduation </a:t>
            </a:r>
            <a:r>
              <a:rPr lang="en-US" sz="2400" b="1" dirty="0"/>
              <a:t>rates </a:t>
            </a:r>
            <a:r>
              <a:rPr lang="en-US" sz="2400" dirty="0"/>
              <a:t>(total and as a percent) </a:t>
            </a:r>
            <a:r>
              <a:rPr lang="en-US" dirty="0"/>
              <a:t/>
            </a:r>
            <a:br>
              <a:rPr lang="en-US" dirty="0"/>
            </a:br>
            <a:r>
              <a:rPr lang="en-US" dirty="0"/>
              <a:t/>
            </a:r>
            <a:br>
              <a:rPr lang="en-US" dirty="0"/>
            </a:br>
            <a:endParaRPr lang="en-US" dirty="0"/>
          </a:p>
        </p:txBody>
      </p:sp>
      <p:sp>
        <p:nvSpPr>
          <p:cNvPr id="4" name="TextBox 3"/>
          <p:cNvSpPr txBox="1"/>
          <p:nvPr/>
        </p:nvSpPr>
        <p:spPr>
          <a:xfrm>
            <a:off x="325120" y="5293519"/>
            <a:ext cx="12578080" cy="2123658"/>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above statistics in a </a:t>
            </a:r>
            <a:r>
              <a:rPr lang="en-US" sz="2400" b="1" dirty="0"/>
              <a:t>comparative format for (i) the First Nation’s Students and (ii) on a board-wide average </a:t>
            </a:r>
            <a:r>
              <a:rPr lang="en-US" sz="2400" dirty="0"/>
              <a:t>(for the primary purposes of assessing what educational outcome gaps may exist), to be provided both as a 5-year average (to reduce irrelevant data noise) and as a chart over 5 years (to show potential trends); and </a:t>
            </a:r>
            <a:r>
              <a:rPr lang="en-US" dirty="0"/>
              <a:t/>
            </a:r>
            <a:br>
              <a:rPr lang="en-US" dirty="0"/>
            </a:br>
            <a:r>
              <a:rPr lang="en-US" dirty="0"/>
              <a:t/>
            </a:r>
            <a:br>
              <a:rPr lang="en-US" dirty="0"/>
            </a:br>
            <a:endParaRPr lang="en-US" dirty="0"/>
          </a:p>
        </p:txBody>
      </p:sp>
      <p:sp>
        <p:nvSpPr>
          <p:cNvPr id="5" name="TextBox 4"/>
          <p:cNvSpPr txBox="1"/>
          <p:nvPr/>
        </p:nvSpPr>
        <p:spPr>
          <a:xfrm>
            <a:off x="325120" y="7162800"/>
            <a:ext cx="12425680"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a:t>A list of all of the </a:t>
            </a:r>
            <a:r>
              <a:rPr lang="en-US" sz="2400" b="1" dirty="0"/>
              <a:t>Board’s obligations </a:t>
            </a:r>
            <a:r>
              <a:rPr lang="en-US" sz="2400" dirty="0"/>
              <a:t>under this agreement with a brief description of whether and how each </a:t>
            </a:r>
            <a:r>
              <a:rPr lang="en-US" sz="2400" b="1" dirty="0"/>
              <a:t>obligation has been met </a:t>
            </a:r>
            <a:r>
              <a:rPr lang="en-US" sz="2400" dirty="0"/>
              <a:t>over the past year.</a:t>
            </a:r>
          </a:p>
        </p:txBody>
      </p:sp>
      <p:graphicFrame>
        <p:nvGraphicFramePr>
          <p:cNvPr id="7" name="Diagram 6"/>
          <p:cNvGraphicFramePr/>
          <p:nvPr>
            <p:extLst>
              <p:ext uri="{D42A27DB-BD31-4B8C-83A1-F6EECF244321}">
                <p14:modId xmlns:p14="http://schemas.microsoft.com/office/powerpoint/2010/main" val="2211384771"/>
              </p:ext>
            </p:extLst>
          </p:nvPr>
        </p:nvGraphicFramePr>
        <p:xfrm>
          <a:off x="863600" y="5645"/>
          <a:ext cx="10439400" cy="1061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9259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78000" y="5562600"/>
            <a:ext cx="9753600" cy="984885"/>
          </a:xfrm>
        </p:spPr>
        <p:txBody>
          <a:bodyPr/>
          <a:lstStyle/>
          <a:p>
            <a:r>
              <a:rPr lang="en-US" sz="3200" dirty="0" smtClean="0">
                <a:latin typeface="+mn-lt"/>
              </a:rPr>
              <a:t/>
            </a:r>
            <a:br>
              <a:rPr lang="en-US" sz="3200" dirty="0" smtClean="0">
                <a:latin typeface="+mn-lt"/>
              </a:rPr>
            </a:br>
            <a:endParaRPr lang="en-US" sz="3200" dirty="0">
              <a:latin typeface="+mn-lt"/>
            </a:endParaRPr>
          </a:p>
        </p:txBody>
      </p:sp>
      <p:sp>
        <p:nvSpPr>
          <p:cNvPr id="3" name="Subtitle 2"/>
          <p:cNvSpPr>
            <a:spLocks noGrp="1"/>
          </p:cNvSpPr>
          <p:nvPr>
            <p:ph type="subTitle" idx="1"/>
          </p:nvPr>
        </p:nvSpPr>
        <p:spPr>
          <a:xfrm>
            <a:off x="1625600" y="5122863"/>
            <a:ext cx="9753600" cy="369332"/>
          </a:xfrm>
        </p:spPr>
        <p:txBody>
          <a:bodyPr/>
          <a:lstStyle/>
          <a:p>
            <a:r>
              <a:rPr lang="en-US" dirty="0" smtClean="0"/>
              <a:t>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3004800" cy="8480168"/>
          </a:xfrm>
          <a:prstGeom prst="rect">
            <a:avLst/>
          </a:prstGeom>
        </p:spPr>
      </p:pic>
    </p:spTree>
    <p:extLst>
      <p:ext uri="{BB962C8B-B14F-4D97-AF65-F5344CB8AC3E}">
        <p14:creationId xmlns:p14="http://schemas.microsoft.com/office/powerpoint/2010/main" val="2273166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428480" y="4600813"/>
            <a:ext cx="3556000" cy="3323987"/>
          </a:xfrm>
          <a:prstGeom prst="rect">
            <a:avLst/>
          </a:prstGeom>
        </p:spPr>
        <p:txBody>
          <a:bodyPr wrap="square">
            <a:spAutoFit/>
          </a:bodyPr>
          <a:lstStyle/>
          <a:p>
            <a:r>
              <a:rPr lang="en-US" sz="2400" kern="0" dirty="0">
                <a:solidFill>
                  <a:sysClr val="windowText" lastClr="000000"/>
                </a:solidFill>
              </a:rPr>
              <a:t>Patrik Lowen</a:t>
            </a:r>
          </a:p>
          <a:p>
            <a:r>
              <a:rPr lang="en-US" sz="2400" kern="0" dirty="0">
                <a:solidFill>
                  <a:sysClr val="windowText" lastClr="000000"/>
                </a:solidFill>
              </a:rPr>
              <a:t>Program Lead</a:t>
            </a:r>
          </a:p>
          <a:p>
            <a:r>
              <a:rPr lang="en-US" sz="2400" kern="0" dirty="0">
                <a:solidFill>
                  <a:sysClr val="windowText" lastClr="000000"/>
                </a:solidFill>
                <a:hlinkClick r:id="rId2"/>
              </a:rPr>
              <a:t>Patrik.lowen@coo.org</a:t>
            </a:r>
            <a:endParaRPr lang="en-US" sz="2400" kern="0" dirty="0">
              <a:solidFill>
                <a:sysClr val="windowText" lastClr="000000"/>
              </a:solidFill>
            </a:endParaRPr>
          </a:p>
          <a:p>
            <a:r>
              <a:rPr lang="en-US" sz="2400" kern="0" dirty="0" smtClean="0">
                <a:solidFill>
                  <a:sysClr val="windowText" lastClr="000000"/>
                </a:solidFill>
              </a:rPr>
              <a:t>519-717-0161</a:t>
            </a:r>
          </a:p>
          <a:p>
            <a:endParaRPr lang="en-US" sz="2400" kern="0" dirty="0">
              <a:solidFill>
                <a:sysClr val="windowText" lastClr="000000"/>
              </a:solidFill>
            </a:endParaRPr>
          </a:p>
          <a:p>
            <a:r>
              <a:rPr lang="en-US" sz="2400" kern="0" dirty="0" err="1" smtClean="0">
                <a:solidFill>
                  <a:sysClr val="windowText" lastClr="000000"/>
                </a:solidFill>
              </a:rPr>
              <a:t>Nikina</a:t>
            </a:r>
            <a:r>
              <a:rPr lang="en-US" sz="2400" kern="0" dirty="0" smtClean="0">
                <a:solidFill>
                  <a:sysClr val="windowText" lastClr="000000"/>
                </a:solidFill>
              </a:rPr>
              <a:t> Bear-Lowen</a:t>
            </a:r>
          </a:p>
          <a:p>
            <a:r>
              <a:rPr lang="en-US" sz="2400" kern="0" dirty="0" smtClean="0">
                <a:solidFill>
                  <a:sysClr val="windowText" lastClr="000000"/>
                </a:solidFill>
              </a:rPr>
              <a:t>Youth</a:t>
            </a:r>
          </a:p>
          <a:p>
            <a:r>
              <a:rPr lang="en-US" sz="2400" kern="0" dirty="0" smtClean="0">
                <a:solidFill>
                  <a:sysClr val="windowText" lastClr="000000"/>
                </a:solidFill>
                <a:hlinkClick r:id="rId3"/>
              </a:rPr>
              <a:t>Nikinaaabl@gmail.com</a:t>
            </a:r>
            <a:endParaRPr lang="en-US" sz="2400" kern="0" dirty="0" smtClean="0">
              <a:solidFill>
                <a:sysClr val="windowText" lastClr="000000"/>
              </a:solidFill>
            </a:endParaRPr>
          </a:p>
          <a:p>
            <a:endParaRPr lang="en-US" kern="0" dirty="0">
              <a:solidFill>
                <a:sysClr val="windowText" lastClr="000000"/>
              </a:solidFill>
            </a:endParaRPr>
          </a:p>
        </p:txBody>
      </p:sp>
      <p:pic>
        <p:nvPicPr>
          <p:cNvPr id="6" name="Picture 8" descr="No photo description availa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9473" y="1078021"/>
            <a:ext cx="2819400" cy="54864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No photo description availab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200" y="304800"/>
            <a:ext cx="3175988" cy="374904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9184563" y="3405722"/>
            <a:ext cx="3622538" cy="830997"/>
          </a:xfrm>
          <a:prstGeom prst="rect">
            <a:avLst/>
          </a:prstGeom>
        </p:spPr>
        <p:txBody>
          <a:bodyPr wrap="square">
            <a:spAutoFit/>
          </a:bodyPr>
          <a:lstStyle/>
          <a:p>
            <a:pPr algn="ctr"/>
            <a:r>
              <a:rPr lang="en-US" sz="4800" b="1" dirty="0" smtClean="0">
                <a:ln w="22225">
                  <a:solidFill>
                    <a:schemeClr val="accent2"/>
                  </a:solidFill>
                  <a:prstDash val="solid"/>
                </a:ln>
                <a:solidFill>
                  <a:schemeClr val="accent2">
                    <a:lumMod val="40000"/>
                    <a:lumOff val="60000"/>
                  </a:schemeClr>
                </a:solidFill>
              </a:rPr>
              <a:t>Thank you ! </a:t>
            </a:r>
            <a:endParaRPr lang="en-US" sz="4800" b="1" dirty="0">
              <a:ln w="22225">
                <a:solidFill>
                  <a:schemeClr val="accent2"/>
                </a:solidFill>
                <a:prstDash val="solid"/>
              </a:ln>
              <a:solidFill>
                <a:schemeClr val="accent2">
                  <a:lumMod val="40000"/>
                  <a:lumOff val="60000"/>
                </a:schemeClr>
              </a:solidFill>
            </a:endParaRP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5000" y="4600813"/>
            <a:ext cx="4603223" cy="3207871"/>
          </a:xfrm>
          <a:prstGeom prst="rect">
            <a:avLst/>
          </a:prstGeom>
        </p:spPr>
      </p:pic>
    </p:spTree>
    <p:extLst>
      <p:ext uri="{BB962C8B-B14F-4D97-AF65-F5344CB8AC3E}">
        <p14:creationId xmlns:p14="http://schemas.microsoft.com/office/powerpoint/2010/main" val="4725698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123264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364230" y="508000"/>
            <a:ext cx="1300480" cy="544134"/>
          </a:xfrm>
          <a:prstGeom prst="rect">
            <a:avLst/>
          </a:prstGeom>
        </p:spPr>
      </p:pic>
      <p:pic>
        <p:nvPicPr>
          <p:cNvPr id="3" name="Picture 2"/>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3576320"/>
            <a:ext cx="2600960" cy="2600960"/>
          </a:xfrm>
          <a:prstGeom prst="rect">
            <a:avLst/>
          </a:prstGeom>
        </p:spPr>
      </p:pic>
      <p:sp>
        <p:nvSpPr>
          <p:cNvPr id="4" name="Rectangle 3"/>
          <p:cNvSpPr/>
          <p:nvPr>
            <p:custDataLst>
              <p:tags r:id="rId4"/>
            </p:custDataLst>
          </p:nvPr>
        </p:nvSpPr>
        <p:spPr>
          <a:xfrm>
            <a:off x="3362960" y="3657600"/>
            <a:ext cx="9133840" cy="2438400"/>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mtClean="0">
                <a:solidFill>
                  <a:srgbClr val="5B5B5B"/>
                </a:solidFill>
              </a:rPr>
              <a:t>Join at slido.com</a:t>
            </a:r>
            <a:br>
              <a:rPr lang="en-US" sz="3600" b="1" smtClean="0">
                <a:solidFill>
                  <a:srgbClr val="5B5B5B"/>
                </a:solidFill>
              </a:rPr>
            </a:br>
            <a:r>
              <a:rPr lang="en-US" sz="3600" b="1" smtClean="0">
                <a:solidFill>
                  <a:srgbClr val="5B5B5B"/>
                </a:solidFill>
              </a:rPr>
              <a:t>#2005753</a:t>
            </a:r>
            <a:endParaRPr lang="en-US" sz="3600" b="1">
              <a:solidFill>
                <a:srgbClr val="5B5B5B"/>
              </a:solidFill>
            </a:endParaRPr>
          </a:p>
        </p:txBody>
      </p:sp>
      <p:sp>
        <p:nvSpPr>
          <p:cNvPr id="5" name="Rectangle 4"/>
          <p:cNvSpPr/>
          <p:nvPr>
            <p:custDataLst>
              <p:tags r:id="rId5"/>
            </p:custDataLst>
          </p:nvPr>
        </p:nvSpPr>
        <p:spPr>
          <a:xfrm>
            <a:off x="3362960" y="8991600"/>
            <a:ext cx="9387840" cy="544134"/>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smtClean="0">
                <a:solidFill>
                  <a:srgbClr val="5B5B5B"/>
                </a:solidFill>
              </a:rPr>
              <a:t>ⓘ</a:t>
            </a:r>
            <a:r>
              <a:rPr lang="en-US" sz="1400" smtClean="0">
                <a:solidFill>
                  <a:srgbClr val="5B5B5B"/>
                </a:solidFill>
              </a:rPr>
              <a:t> Start presenting to display the joining instructions on this slide.</a:t>
            </a:r>
            <a:endParaRPr lang="en-US" sz="1400">
              <a:solidFill>
                <a:srgbClr val="5B5B5B"/>
              </a:solidFill>
            </a:endParaRPr>
          </a:p>
        </p:txBody>
      </p:sp>
    </p:spTree>
    <p:custDataLst>
      <p:tags r:id="rId1"/>
    </p:custDataLst>
    <p:extLst>
      <p:ext uri="{BB962C8B-B14F-4D97-AF65-F5344CB8AC3E}">
        <p14:creationId xmlns:p14="http://schemas.microsoft.com/office/powerpoint/2010/main" val="8990817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364230" y="508000"/>
            <a:ext cx="1300480" cy="544134"/>
          </a:xfrm>
          <a:prstGeom prst="rect">
            <a:avLst/>
          </a:prstGeom>
        </p:spPr>
      </p:pic>
      <p:pic>
        <p:nvPicPr>
          <p:cNvPr id="3" name="Picture 2"/>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3576320"/>
            <a:ext cx="2600960" cy="2600960"/>
          </a:xfrm>
          <a:prstGeom prst="rect">
            <a:avLst/>
          </a:prstGeom>
        </p:spPr>
      </p:pic>
      <p:sp>
        <p:nvSpPr>
          <p:cNvPr id="4" name="Rectangle 3"/>
          <p:cNvSpPr/>
          <p:nvPr>
            <p:custDataLst>
              <p:tags r:id="rId4"/>
            </p:custDataLst>
          </p:nvPr>
        </p:nvSpPr>
        <p:spPr>
          <a:xfrm>
            <a:off x="3362960" y="3657600"/>
            <a:ext cx="9133840" cy="2438400"/>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smtClean="0">
                <a:solidFill>
                  <a:srgbClr val="5B5B5B"/>
                </a:solidFill>
              </a:rPr>
              <a:t>Where are you from? </a:t>
            </a:r>
            <a:endParaRPr lang="en-US" sz="3600" b="1">
              <a:solidFill>
                <a:srgbClr val="5B5B5B"/>
              </a:solidFill>
            </a:endParaRPr>
          </a:p>
        </p:txBody>
      </p:sp>
      <p:sp>
        <p:nvSpPr>
          <p:cNvPr id="5" name="Rectangle 4"/>
          <p:cNvSpPr/>
          <p:nvPr>
            <p:custDataLst>
              <p:tags r:id="rId5"/>
            </p:custDataLst>
          </p:nvPr>
        </p:nvSpPr>
        <p:spPr>
          <a:xfrm>
            <a:off x="3362960" y="8991600"/>
            <a:ext cx="9387840" cy="544134"/>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smtClean="0">
                <a:solidFill>
                  <a:srgbClr val="5B5B5B"/>
                </a:solidFill>
              </a:rPr>
              <a:t>ⓘ</a:t>
            </a:r>
            <a:r>
              <a:rPr lang="en-US" sz="1400" smtClean="0">
                <a:solidFill>
                  <a:srgbClr val="5B5B5B"/>
                </a:solidFill>
              </a:rPr>
              <a:t> Start presenting to display the poll results on this slide.</a:t>
            </a:r>
            <a:endParaRPr lang="en-US" sz="1400">
              <a:solidFill>
                <a:srgbClr val="5B5B5B"/>
              </a:solidFill>
            </a:endParaRPr>
          </a:p>
        </p:txBody>
      </p:sp>
    </p:spTree>
    <p:custDataLst>
      <p:tags r:id="rId1"/>
    </p:custDataLst>
    <p:extLst>
      <p:ext uri="{BB962C8B-B14F-4D97-AF65-F5344CB8AC3E}">
        <p14:creationId xmlns:p14="http://schemas.microsoft.com/office/powerpoint/2010/main" val="3213370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579657227"/>
              </p:ext>
            </p:extLst>
          </p:nvPr>
        </p:nvGraphicFramePr>
        <p:xfrm>
          <a:off x="1016000" y="1143000"/>
          <a:ext cx="11353800" cy="6623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787400" y="533400"/>
            <a:ext cx="4800600" cy="523220"/>
          </a:xfrm>
          <a:prstGeom prst="rect">
            <a:avLst/>
          </a:prstGeom>
          <a:noFill/>
        </p:spPr>
        <p:txBody>
          <a:bodyPr wrap="square" rtlCol="0">
            <a:spAutoFit/>
          </a:bodyPr>
          <a:lstStyle/>
          <a:p>
            <a:r>
              <a:rPr lang="en-US" sz="2800" dirty="0" smtClean="0">
                <a:solidFill>
                  <a:srgbClr val="C00000"/>
                </a:solidFill>
              </a:rPr>
              <a:t>My Educational Journey </a:t>
            </a:r>
            <a:endParaRPr lang="en-US" sz="2800" dirty="0">
              <a:solidFill>
                <a:srgbClr val="C00000"/>
              </a:solidFill>
            </a:endParaRPr>
          </a:p>
        </p:txBody>
      </p:sp>
    </p:spTree>
    <p:extLst>
      <p:ext uri="{BB962C8B-B14F-4D97-AF65-F5344CB8AC3E}">
        <p14:creationId xmlns:p14="http://schemas.microsoft.com/office/powerpoint/2010/main" val="7682567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450" y="546195"/>
            <a:ext cx="11506200" cy="369332"/>
          </a:xfrm>
        </p:spPr>
        <p:txBody>
          <a:bodyPr/>
          <a:lstStyle/>
          <a:p>
            <a:r>
              <a:rPr lang="en-US" dirty="0" smtClean="0">
                <a:latin typeface="+mn-lt"/>
              </a:rPr>
              <a:t>Constance Lake First Nation School </a:t>
            </a:r>
            <a:endParaRPr lang="en-US" dirty="0">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1800" y="2045363"/>
            <a:ext cx="4121290" cy="2872024"/>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02600" y="1226941"/>
            <a:ext cx="3742952" cy="274483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49400" y="5105400"/>
            <a:ext cx="4629150" cy="282892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8238" y="4464892"/>
            <a:ext cx="4673600" cy="3505200"/>
          </a:xfrm>
          <a:prstGeom prst="rect">
            <a:avLst/>
          </a:prstGeom>
        </p:spPr>
      </p:pic>
    </p:spTree>
    <p:extLst>
      <p:ext uri="{BB962C8B-B14F-4D97-AF65-F5344CB8AC3E}">
        <p14:creationId xmlns:p14="http://schemas.microsoft.com/office/powerpoint/2010/main" val="29021376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My Education Timeline | Timetoast timeli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299" y="380318"/>
            <a:ext cx="5533994" cy="30004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rantford Collegiate Institute - Atlas Constructors In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749299" y="4882205"/>
            <a:ext cx="5112705" cy="320827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o photo description available."/>
          <p:cNvPicPr>
            <a:picLocks noGrp="1" noChangeAspect="1" noChangeArrowheads="1"/>
          </p:cNvPicPr>
          <p:nvPr>
            <p:ph sz="half" idx="3"/>
          </p:nvPr>
        </p:nvPicPr>
        <p:blipFill>
          <a:blip r:embed="rId5" cstate="print">
            <a:extLst>
              <a:ext uri="{28A0092B-C50C-407E-A947-70E740481C1C}">
                <a14:useLocalDpi xmlns:a14="http://schemas.microsoft.com/office/drawing/2010/main" val="0"/>
              </a:ext>
            </a:extLst>
          </a:blip>
          <a:srcRect/>
          <a:stretch>
            <a:fillRect/>
          </a:stretch>
        </p:blipFill>
        <p:spPr bwMode="auto">
          <a:xfrm>
            <a:off x="7035800" y="990600"/>
            <a:ext cx="5029200" cy="6858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997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10" descr="No photo description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8200" y="4060246"/>
            <a:ext cx="3810000" cy="431282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No photo description availabl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200" y="478685"/>
            <a:ext cx="5006975" cy="35245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o photo description availabl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39800" y="4499893"/>
            <a:ext cx="3709956" cy="369913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No photo description availab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69200" y="331962"/>
            <a:ext cx="2758440" cy="3426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72123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2" name="Picture 1"/>
          <p:cNvPicPr>
            <a:picLocks/>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3364230" y="508000"/>
            <a:ext cx="1300480" cy="544134"/>
          </a:xfrm>
          <a:prstGeom prst="rect">
            <a:avLst/>
          </a:prstGeom>
        </p:spPr>
      </p:pic>
      <p:pic>
        <p:nvPicPr>
          <p:cNvPr id="3" name="Picture 2"/>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3576320"/>
            <a:ext cx="2600960" cy="2600960"/>
          </a:xfrm>
          <a:prstGeom prst="rect">
            <a:avLst/>
          </a:prstGeom>
        </p:spPr>
      </p:pic>
      <p:sp>
        <p:nvSpPr>
          <p:cNvPr id="4" name="Rectangle 3"/>
          <p:cNvSpPr/>
          <p:nvPr>
            <p:custDataLst>
              <p:tags r:id="rId4"/>
            </p:custDataLst>
          </p:nvPr>
        </p:nvSpPr>
        <p:spPr>
          <a:xfrm>
            <a:off x="3362960" y="3657600"/>
            <a:ext cx="9133840" cy="2438400"/>
          </a:xfrm>
          <a:prstGeom prst="rect">
            <a:avLst/>
          </a:prstGeom>
          <a:noFill/>
          <a:ln w="25400"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smtClean="0">
                <a:solidFill>
                  <a:srgbClr val="5B5B5B"/>
                </a:solidFill>
              </a:rPr>
              <a:t>Does your First Nation currently have an Education Agreement with a school board(s)</a:t>
            </a:r>
            <a:endParaRPr lang="en-US" sz="3000" b="1">
              <a:solidFill>
                <a:srgbClr val="5B5B5B"/>
              </a:solidFill>
            </a:endParaRPr>
          </a:p>
        </p:txBody>
      </p:sp>
      <p:sp>
        <p:nvSpPr>
          <p:cNvPr id="5" name="Rectangle 4"/>
          <p:cNvSpPr/>
          <p:nvPr>
            <p:custDataLst>
              <p:tags r:id="rId5"/>
            </p:custDataLst>
          </p:nvPr>
        </p:nvSpPr>
        <p:spPr>
          <a:xfrm>
            <a:off x="3362960" y="8991600"/>
            <a:ext cx="9387840" cy="544134"/>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smtClean="0">
                <a:solidFill>
                  <a:srgbClr val="5B5B5B"/>
                </a:solidFill>
              </a:rPr>
              <a:t>ⓘ</a:t>
            </a:r>
            <a:r>
              <a:rPr lang="en-US" sz="1400" smtClean="0">
                <a:solidFill>
                  <a:srgbClr val="5B5B5B"/>
                </a:solidFill>
              </a:rPr>
              <a:t> Start presenting to display the poll results on this slide.</a:t>
            </a:r>
            <a:endParaRPr lang="en-US" sz="1400">
              <a:solidFill>
                <a:srgbClr val="5B5B5B"/>
              </a:solidFill>
            </a:endParaRPr>
          </a:p>
        </p:txBody>
      </p:sp>
    </p:spTree>
    <p:custDataLst>
      <p:tags r:id="rId1"/>
    </p:custDataLst>
    <p:extLst>
      <p:ext uri="{BB962C8B-B14F-4D97-AF65-F5344CB8AC3E}">
        <p14:creationId xmlns:p14="http://schemas.microsoft.com/office/powerpoint/2010/main" val="152440305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c9f8eaba-5e9f-4f9d-b82b-846ee11f11fc"/>
  <p:tag name="SLIDO_EVENT_SECTION_UUID" val="7fb3b0ef-7cc5-4688-9c15-d9f3dca45179"/>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ELEMENT" val="footer"/>
</p:tagLst>
</file>

<file path=ppt/tags/tag12.xml><?xml version="1.0" encoding="utf-8"?>
<p:tagLst xmlns:a="http://schemas.openxmlformats.org/drawingml/2006/main" xmlns:r="http://schemas.openxmlformats.org/officeDocument/2006/relationships" xmlns:p="http://schemas.openxmlformats.org/presentationml/2006/main">
  <p:tag name="SLIDO_METADATA" val="eyJUaW1lc3RhbXAiOjE2NzUxODM5NzB9"/>
  <p:tag name="SLIDO_TYPE" val="SlidoPoll"/>
  <p:tag name="SLIDO_POLL_UUID" val="cddf765d-1f37-4e1a-aba6-810cd3bdfa86"/>
  <p:tag name="SLIDO_TIMELINE" val="W3sicG9sbFF1ZXN0aW9uVXVpZCI6IjhmZWRkYTkzLTY1MmItNGRmOS05YjFiLTgxYzdhOTkxMTVmYiIsInNob3dSZXN1bHRzIjp0cnVlLCJzaG93Q29ycmVjdEFuc3dlcnMiOmZhbHNlLCJ2b3RpbmdMb2NrZWQiOmZhbHNlfV0="/>
</p:tagLst>
</file>

<file path=ppt/tags/tag13.xml><?xml version="1.0" encoding="utf-8"?>
<p:tagLst xmlns:a="http://schemas.openxmlformats.org/drawingml/2006/main" xmlns:r="http://schemas.openxmlformats.org/officeDocument/2006/relationships" xmlns:p="http://schemas.openxmlformats.org/presentationml/2006/main">
  <p:tag name="SLIDO_ELEMENT" val="logo"/>
</p:tagLst>
</file>

<file path=ppt/tags/tag1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5.xml><?xml version="1.0" encoding="utf-8"?>
<p:tagLst xmlns:a="http://schemas.openxmlformats.org/drawingml/2006/main" xmlns:r="http://schemas.openxmlformats.org/officeDocument/2006/relationships" xmlns:p="http://schemas.openxmlformats.org/presentationml/2006/main">
  <p:tag name="SLIDO_ELEMENT" val="title"/>
</p:tagLst>
</file>

<file path=ppt/tags/tag16.xml><?xml version="1.0" encoding="utf-8"?>
<p:tagLst xmlns:a="http://schemas.openxmlformats.org/drawingml/2006/main" xmlns:r="http://schemas.openxmlformats.org/officeDocument/2006/relationships" xmlns:p="http://schemas.openxmlformats.org/presentationml/2006/main">
  <p:tag name="SLIDO_ELEMENT" val="footer"/>
</p:tagLst>
</file>

<file path=ppt/tags/tag17.xml><?xml version="1.0" encoding="utf-8"?>
<p:tagLst xmlns:a="http://schemas.openxmlformats.org/drawingml/2006/main" xmlns:r="http://schemas.openxmlformats.org/officeDocument/2006/relationships" xmlns:p="http://schemas.openxmlformats.org/presentationml/2006/main">
  <p:tag name="SLIDO_METADATA" val="eyJUaW1lc3RhbXAiOjE2NzU0NTkwOTB9"/>
  <p:tag name="SLIDO_TYPE" val="SlidoPoll"/>
  <p:tag name="SLIDO_POLL_UUID" val="e0d70930-bf11-4044-90c1-7ca56aed5090"/>
  <p:tag name="SLIDO_TIMELINE" val="W3sicG9sbFF1ZXN0aW9uVXVpZCI6ImEzZmM4Y2I4LTlmNTAtNGEyMS1iM2JkLTNlZWNiYTZhMTk4NyIsInNob3dSZXN1bHRzIjp0cnVlLCJzaG93Q29ycmVjdEFuc3dlcnMiOmZhbHNlLCJ2b3RpbmdMb2NrZWQiOmZhbHNlfV0="/>
</p:tagLst>
</file>

<file path=ppt/tags/tag18.xml><?xml version="1.0" encoding="utf-8"?>
<p:tagLst xmlns:a="http://schemas.openxmlformats.org/drawingml/2006/main" xmlns:r="http://schemas.openxmlformats.org/officeDocument/2006/relationships" xmlns:p="http://schemas.openxmlformats.org/presentationml/2006/main">
  <p:tag name="SLIDO_ELEMENT" val="logo"/>
</p:tagLst>
</file>

<file path=ppt/tags/tag1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2NzUxODM3MDV9"/>
  <p:tag name="SLIDO_TYPE" val="SlidoJoining"/>
</p:tagLst>
</file>

<file path=ppt/tags/tag20.xml><?xml version="1.0" encoding="utf-8"?>
<p:tagLst xmlns:a="http://schemas.openxmlformats.org/drawingml/2006/main" xmlns:r="http://schemas.openxmlformats.org/officeDocument/2006/relationships" xmlns:p="http://schemas.openxmlformats.org/presentationml/2006/main">
  <p:tag name="SLIDO_ELEMENT" val="title"/>
</p:tagLst>
</file>

<file path=ppt/tags/tag21.xml><?xml version="1.0" encoding="utf-8"?>
<p:tagLst xmlns:a="http://schemas.openxmlformats.org/drawingml/2006/main" xmlns:r="http://schemas.openxmlformats.org/officeDocument/2006/relationships" xmlns:p="http://schemas.openxmlformats.org/presentationml/2006/main">
  <p:tag name="SLIDO_ELEMENT" val="footer"/>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SLIDO_METADATA" val="eyJUaW1lc3RhbXAiOjE2NzUxODM2ODV9"/>
  <p:tag name="SLIDO_TYPE" val="SlidoPoll"/>
  <p:tag name="SLIDO_POLL_UUID" val="4b838237-5512-4d43-8da5-d7ac5084cb2f"/>
  <p:tag name="SLIDO_TIMELINE" val="W3sicG9sbFF1ZXN0aW9uVXVpZCI6ImIxNDY0OWI1LTk4YWEtNGQ1Mi05ODFlLTA0MGRlNjc4OWI3MCIsInNob3dSZXN1bHRzIjp0cnVlLCJzaG93Q29ycmVjdEFuc3dlcnMiOmZhbHNlLCJ2b3RpbmdMb2NrZWQiOmZhbHNlfV0="/>
</p:tagLst>
</file>

<file path=ppt/tags/tag8.xml><?xml version="1.0" encoding="utf-8"?>
<p:tagLst xmlns:a="http://schemas.openxmlformats.org/drawingml/2006/main" xmlns:r="http://schemas.openxmlformats.org/officeDocument/2006/relationships" xmlns:p="http://schemas.openxmlformats.org/presentationml/2006/main">
  <p:tag name="SLIDO_ELEMENT" val="logo"/>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6437</TotalTime>
  <Words>1733</Words>
  <Application>Microsoft Office PowerPoint</Application>
  <PresentationFormat>Custom</PresentationFormat>
  <Paragraphs>98</Paragraphs>
  <Slides>21</Slides>
  <Notes>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Georgia</vt:lpstr>
      <vt:lpstr>Palatino Linotype</vt:lpstr>
      <vt:lpstr>Office Theme</vt:lpstr>
      <vt:lpstr>Chiefs of Ontario</vt:lpstr>
      <vt:lpstr> </vt:lpstr>
      <vt:lpstr>PowerPoint Presentation</vt:lpstr>
      <vt:lpstr>PowerPoint Presentation</vt:lpstr>
      <vt:lpstr>PowerPoint Presentation</vt:lpstr>
      <vt:lpstr>Constance Lake First Nation School </vt:lpstr>
      <vt:lpstr>PowerPoint Presentation</vt:lpstr>
      <vt:lpstr>PowerPoint Presentation</vt:lpstr>
      <vt:lpstr>PowerPoint Presentation</vt:lpstr>
      <vt:lpstr>Education Agreements </vt:lpstr>
      <vt:lpstr>PowerPoint Presentation</vt:lpstr>
      <vt:lpstr>PowerPoint Presentation</vt:lpstr>
      <vt:lpstr>PowerPoint Presentation</vt:lpstr>
      <vt:lpstr>PowerPoint Presentation</vt:lpstr>
      <vt:lpstr>PowerPoint Presentation</vt:lpstr>
      <vt:lpstr>  The Board shall develop Indigenous educational programming that supports the spiritual, intellectual, emotional and physical well-being of First Nations students. For example: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 sit amet, consectetur adipiscing elit.</dc:title>
  <dc:creator>Genna Benson</dc:creator>
  <cp:lastModifiedBy>Patrik Lowen</cp:lastModifiedBy>
  <cp:revision>81</cp:revision>
  <dcterms:created xsi:type="dcterms:W3CDTF">2019-05-16T17:25:21Z</dcterms:created>
  <dcterms:modified xsi:type="dcterms:W3CDTF">2023-02-06T22:35:14Z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2018-02-12T00:00:00Z</vt:filetime>
  </property>
  <property fmtid="{D5CDD505-2E9C-101B-9397-08002B2CF9AE}" pid="3" name="Creator">
    <vt:lpwstr>Adobe InDesign CC 13.0 (Macintosh)</vt:lpwstr>
  </property>
  <property fmtid="{D5CDD505-2E9C-101B-9397-08002B2CF9AE}" pid="4" name="LastSaved">
    <vt:filetime>2019-05-16T00:00:00Z</vt:filetime>
  </property>
  <property fmtid="{D5CDD505-2E9C-101B-9397-08002B2CF9AE}" pid="5" name="SlidoAppVersion">
    <vt:lpwstr>1.5.3.3511</vt:lpwstr>
  </property>
</Properties>
</file>